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75" r:id="rId3"/>
    <p:sldId id="376" r:id="rId4"/>
    <p:sldId id="400" r:id="rId5"/>
    <p:sldId id="291" r:id="rId6"/>
    <p:sldId id="410" r:id="rId7"/>
    <p:sldId id="412" r:id="rId8"/>
    <p:sldId id="413" r:id="rId9"/>
    <p:sldId id="407" r:id="rId10"/>
    <p:sldId id="408" r:id="rId11"/>
    <p:sldId id="409" r:id="rId12"/>
    <p:sldId id="418" r:id="rId13"/>
    <p:sldId id="419" r:id="rId14"/>
    <p:sldId id="420" r:id="rId15"/>
    <p:sldId id="411" r:id="rId16"/>
    <p:sldId id="414" r:id="rId17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31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28" y="-9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18A17-C731-41EB-AFC7-3CC80235AE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570BD-C5E1-48A2-A742-77B78485BDC9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636738C0-265B-4568-AE63-B9E0C9CC7196}" type="parTrans" cxnId="{CAEA2FE0-CF70-4B8D-AC25-21633886DED7}">
      <dgm:prSet/>
      <dgm:spPr/>
      <dgm:t>
        <a:bodyPr/>
        <a:lstStyle/>
        <a:p>
          <a:endParaRPr lang="en-US"/>
        </a:p>
      </dgm:t>
    </dgm:pt>
    <dgm:pt modelId="{94E7CECD-9E85-4038-80A1-812D448FEA72}" type="sibTrans" cxnId="{CAEA2FE0-CF70-4B8D-AC25-21633886DED7}">
      <dgm:prSet/>
      <dgm:spPr/>
      <dgm:t>
        <a:bodyPr/>
        <a:lstStyle/>
        <a:p>
          <a:endParaRPr lang="en-US"/>
        </a:p>
      </dgm:t>
    </dgm:pt>
    <dgm:pt modelId="{4C12CE16-4588-435F-BA25-1A1CB340CF8C}">
      <dgm:prSet phldrT="[Text]"/>
      <dgm:spPr/>
      <dgm:t>
        <a:bodyPr/>
        <a:lstStyle/>
        <a:p>
          <a:r>
            <a:rPr lang="en-US" dirty="0" smtClean="0"/>
            <a:t>Any delivery method that involves a construction Contractor in a project’s pre-construction activities.</a:t>
          </a:r>
          <a:endParaRPr lang="en-US" dirty="0"/>
        </a:p>
      </dgm:t>
    </dgm:pt>
    <dgm:pt modelId="{936AB722-9F58-4960-B829-838000BD716C}" type="parTrans" cxnId="{BDE114D8-B9A7-45C7-8593-FF0E235E28B3}">
      <dgm:prSet/>
      <dgm:spPr/>
      <dgm:t>
        <a:bodyPr/>
        <a:lstStyle/>
        <a:p>
          <a:endParaRPr lang="en-US"/>
        </a:p>
      </dgm:t>
    </dgm:pt>
    <dgm:pt modelId="{10FAED80-8BFF-4874-89C3-CE2BC75BD1DD}" type="sibTrans" cxnId="{BDE114D8-B9A7-45C7-8593-FF0E235E28B3}">
      <dgm:prSet/>
      <dgm:spPr/>
      <dgm:t>
        <a:bodyPr/>
        <a:lstStyle/>
        <a:p>
          <a:endParaRPr lang="en-US"/>
        </a:p>
      </dgm:t>
    </dgm:pt>
    <dgm:pt modelId="{15FEA02B-BC82-4CFB-B44D-19E76FE6A5E5}">
      <dgm:prSet phldrT="[Text]"/>
      <dgm:spPr/>
      <dgm:t>
        <a:bodyPr/>
        <a:lstStyle/>
        <a:p>
          <a:r>
            <a:rPr lang="en-US" dirty="0" smtClean="0"/>
            <a:t>Authority</a:t>
          </a:r>
          <a:endParaRPr lang="en-US" dirty="0"/>
        </a:p>
      </dgm:t>
    </dgm:pt>
    <dgm:pt modelId="{EB84F565-7BF8-411C-ADE6-9D5F4F296A01}" type="parTrans" cxnId="{7364C64C-E08A-469F-A05C-348F84D5CD08}">
      <dgm:prSet/>
      <dgm:spPr/>
      <dgm:t>
        <a:bodyPr/>
        <a:lstStyle/>
        <a:p>
          <a:endParaRPr lang="en-US"/>
        </a:p>
      </dgm:t>
    </dgm:pt>
    <dgm:pt modelId="{E5191EAE-9790-456F-A2A3-91683A4F73BA}" type="sibTrans" cxnId="{7364C64C-E08A-469F-A05C-348F84D5CD08}">
      <dgm:prSet/>
      <dgm:spPr/>
      <dgm:t>
        <a:bodyPr/>
        <a:lstStyle/>
        <a:p>
          <a:endParaRPr lang="en-US"/>
        </a:p>
      </dgm:t>
    </dgm:pt>
    <dgm:pt modelId="{B6FE86C5-FFD6-45D0-B266-E0E0158B6E99}">
      <dgm:prSet phldrT="[Text]"/>
      <dgm:spPr/>
      <dgm:t>
        <a:bodyPr/>
        <a:lstStyle/>
        <a:p>
          <a:r>
            <a:rPr lang="en-US" dirty="0" smtClean="0"/>
            <a:t>Specific legislative authority is necessary before alternative delivery methods can be used.</a:t>
          </a:r>
          <a:endParaRPr lang="en-US" dirty="0"/>
        </a:p>
      </dgm:t>
    </dgm:pt>
    <dgm:pt modelId="{10F809CE-0817-4F74-8A11-6591CE6F9E8A}" type="parTrans" cxnId="{BA5DBA98-3963-4CCE-A546-FFB45BBC74E1}">
      <dgm:prSet/>
      <dgm:spPr/>
      <dgm:t>
        <a:bodyPr/>
        <a:lstStyle/>
        <a:p>
          <a:endParaRPr lang="en-US"/>
        </a:p>
      </dgm:t>
    </dgm:pt>
    <dgm:pt modelId="{15BC7077-6DD3-4886-8A75-EA05BBDCA5DF}" type="sibTrans" cxnId="{BA5DBA98-3963-4CCE-A546-FFB45BBC74E1}">
      <dgm:prSet/>
      <dgm:spPr/>
      <dgm:t>
        <a:bodyPr/>
        <a:lstStyle/>
        <a:p>
          <a:endParaRPr lang="en-US"/>
        </a:p>
      </dgm:t>
    </dgm:pt>
    <dgm:pt modelId="{59477F72-A6FC-4D27-BB7D-F408BD2FF549}">
      <dgm:prSet phldrT="[Text]"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F4128FF4-8B89-47B4-8EFA-EB0A5A94916C}" type="parTrans" cxnId="{1593E511-69EE-4CCC-81A7-C44450C5D8E9}">
      <dgm:prSet/>
      <dgm:spPr/>
      <dgm:t>
        <a:bodyPr/>
        <a:lstStyle/>
        <a:p>
          <a:endParaRPr lang="en-US"/>
        </a:p>
      </dgm:t>
    </dgm:pt>
    <dgm:pt modelId="{25CB5D00-F8E3-4ECC-9334-47E93C18BDD4}" type="sibTrans" cxnId="{1593E511-69EE-4CCC-81A7-C44450C5D8E9}">
      <dgm:prSet/>
      <dgm:spPr/>
      <dgm:t>
        <a:bodyPr/>
        <a:lstStyle/>
        <a:p>
          <a:endParaRPr lang="en-US"/>
        </a:p>
      </dgm:t>
    </dgm:pt>
    <dgm:pt modelId="{9E50C8B6-1292-40B1-AB90-78921B8C253F}">
      <dgm:prSet phldrT="[Text]"/>
      <dgm:spPr/>
      <dgm:t>
        <a:bodyPr/>
        <a:lstStyle/>
        <a:p>
          <a:r>
            <a:rPr lang="en-US" dirty="0" smtClean="0"/>
            <a:t>Construction Manager/General Contractor (pilot legislation)</a:t>
          </a:r>
          <a:endParaRPr lang="en-US" dirty="0"/>
        </a:p>
      </dgm:t>
    </dgm:pt>
    <dgm:pt modelId="{12C5DA4E-AD1D-40DB-9E13-2A73394113C8}" type="parTrans" cxnId="{123D0E4D-5647-4423-8940-117B8FB422C5}">
      <dgm:prSet/>
      <dgm:spPr/>
      <dgm:t>
        <a:bodyPr/>
        <a:lstStyle/>
        <a:p>
          <a:endParaRPr lang="en-US"/>
        </a:p>
      </dgm:t>
    </dgm:pt>
    <dgm:pt modelId="{93E3B85B-5539-4D04-B542-8356A7175C74}" type="sibTrans" cxnId="{123D0E4D-5647-4423-8940-117B8FB422C5}">
      <dgm:prSet/>
      <dgm:spPr/>
      <dgm:t>
        <a:bodyPr/>
        <a:lstStyle/>
        <a:p>
          <a:endParaRPr lang="en-US"/>
        </a:p>
      </dgm:t>
    </dgm:pt>
    <dgm:pt modelId="{18A02BA7-1925-4FB8-B0E3-2FF4A4FA090F}">
      <dgm:prSet phldrT="[Text]"/>
      <dgm:spPr/>
      <dgm:t>
        <a:bodyPr/>
        <a:lstStyle/>
        <a:p>
          <a:r>
            <a:rPr lang="en-US" dirty="0" smtClean="0"/>
            <a:t>Design-Build (broad authority)</a:t>
          </a:r>
          <a:endParaRPr lang="en-US" dirty="0"/>
        </a:p>
      </dgm:t>
    </dgm:pt>
    <dgm:pt modelId="{0996EDC3-6083-4897-919E-081BA2566CD3}" type="parTrans" cxnId="{238C6378-4E1D-4DF1-969B-A6F9C919DB51}">
      <dgm:prSet/>
      <dgm:spPr/>
      <dgm:t>
        <a:bodyPr/>
        <a:lstStyle/>
        <a:p>
          <a:endParaRPr lang="en-US"/>
        </a:p>
      </dgm:t>
    </dgm:pt>
    <dgm:pt modelId="{2F34C91B-30BC-4276-9577-178F165C61FD}" type="sibTrans" cxnId="{238C6378-4E1D-4DF1-969B-A6F9C919DB51}">
      <dgm:prSet/>
      <dgm:spPr/>
      <dgm:t>
        <a:bodyPr/>
        <a:lstStyle/>
        <a:p>
          <a:endParaRPr lang="en-US"/>
        </a:p>
      </dgm:t>
    </dgm:pt>
    <dgm:pt modelId="{CCAD0F49-B9A8-40CF-BBE5-12E6E7607E7B}">
      <dgm:prSet phldrT="[Text]"/>
      <dgm:spPr/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4BF95FC4-FDB2-4DFD-B2F4-A8FF8DB8410C}" type="parTrans" cxnId="{9E0B1E23-B3B9-4DBB-80B9-DB4CF397588D}">
      <dgm:prSet/>
      <dgm:spPr/>
      <dgm:t>
        <a:bodyPr/>
        <a:lstStyle/>
        <a:p>
          <a:endParaRPr lang="en-US"/>
        </a:p>
      </dgm:t>
    </dgm:pt>
    <dgm:pt modelId="{9979340E-F708-4F3C-BBB8-639E4A25F7F7}" type="sibTrans" cxnId="{9E0B1E23-B3B9-4DBB-80B9-DB4CF397588D}">
      <dgm:prSet/>
      <dgm:spPr/>
      <dgm:t>
        <a:bodyPr/>
        <a:lstStyle/>
        <a:p>
          <a:endParaRPr lang="en-US"/>
        </a:p>
      </dgm:t>
    </dgm:pt>
    <dgm:pt modelId="{6A7159D3-15BE-41B8-92A1-8DD6FC15595C}">
      <dgm:prSet phldrT="[Text]"/>
      <dgm:spPr/>
      <dgm:t>
        <a:bodyPr/>
        <a:lstStyle/>
        <a:p>
          <a:r>
            <a:rPr lang="en-US" dirty="0" smtClean="0"/>
            <a:t>Foster innovation, identify and mitigate risk, improve constructability of design, improve cost controls, and optimize construction schedule. </a:t>
          </a:r>
          <a:endParaRPr lang="en-US" dirty="0"/>
        </a:p>
      </dgm:t>
    </dgm:pt>
    <dgm:pt modelId="{FE9C6CB4-C233-4FB1-81FD-60E422D25876}" type="parTrans" cxnId="{FAC985E5-CEE3-48F1-8DCD-7B7405650157}">
      <dgm:prSet/>
      <dgm:spPr/>
      <dgm:t>
        <a:bodyPr/>
        <a:lstStyle/>
        <a:p>
          <a:endParaRPr lang="en-US"/>
        </a:p>
      </dgm:t>
    </dgm:pt>
    <dgm:pt modelId="{8EB92A6E-4545-4202-88B6-B65399E00115}" type="sibTrans" cxnId="{FAC985E5-CEE3-48F1-8DCD-7B7405650157}">
      <dgm:prSet/>
      <dgm:spPr/>
      <dgm:t>
        <a:bodyPr/>
        <a:lstStyle/>
        <a:p>
          <a:endParaRPr lang="en-US"/>
        </a:p>
      </dgm:t>
    </dgm:pt>
    <dgm:pt modelId="{0D54C18D-E3CE-418F-A99E-18EA76CEC474}" type="pres">
      <dgm:prSet presAssocID="{7F418A17-C731-41EB-AFC7-3CC80235AE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FED60-700D-4CF5-8AAA-F17E975AA6FD}" type="pres">
      <dgm:prSet presAssocID="{F56570BD-C5E1-48A2-A742-77B78485BDC9}" presName="composite" presStyleCnt="0"/>
      <dgm:spPr/>
    </dgm:pt>
    <dgm:pt modelId="{6F8B5D4F-1274-48DD-BE16-8861DF5C177D}" type="pres">
      <dgm:prSet presAssocID="{F56570BD-C5E1-48A2-A742-77B78485BDC9}" presName="parentText" presStyleLbl="alignNode1" presStyleIdx="0" presStyleCnt="4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DCE9-3659-4337-9656-D50989C708ED}" type="pres">
      <dgm:prSet presAssocID="{F56570BD-C5E1-48A2-A742-77B78485BD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ECBC-E7E2-4048-9EC2-57FA3A343B01}" type="pres">
      <dgm:prSet presAssocID="{94E7CECD-9E85-4038-80A1-812D448FEA72}" presName="sp" presStyleCnt="0"/>
      <dgm:spPr/>
    </dgm:pt>
    <dgm:pt modelId="{7B63DA58-A171-45E7-BF3D-3A749B6879D7}" type="pres">
      <dgm:prSet presAssocID="{15FEA02B-BC82-4CFB-B44D-19E76FE6A5E5}" presName="composite" presStyleCnt="0"/>
      <dgm:spPr/>
    </dgm:pt>
    <dgm:pt modelId="{77AC9ED0-CA5E-4EFF-8456-CE61CE67ED17}" type="pres">
      <dgm:prSet presAssocID="{15FEA02B-BC82-4CFB-B44D-19E76FE6A5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EB70-5358-4419-9513-3534467EDA63}" type="pres">
      <dgm:prSet presAssocID="{15FEA02B-BC82-4CFB-B44D-19E76FE6A5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0336A-4083-4664-8E14-C1C3625FE694}" type="pres">
      <dgm:prSet presAssocID="{E5191EAE-9790-456F-A2A3-91683A4F73BA}" presName="sp" presStyleCnt="0"/>
      <dgm:spPr/>
    </dgm:pt>
    <dgm:pt modelId="{417091BD-46A5-4626-9793-71A251E0CC45}" type="pres">
      <dgm:prSet presAssocID="{59477F72-A6FC-4D27-BB7D-F408BD2FF549}" presName="composite" presStyleCnt="0"/>
      <dgm:spPr/>
    </dgm:pt>
    <dgm:pt modelId="{13FE7709-A416-4186-9221-4D41779A6AC5}" type="pres">
      <dgm:prSet presAssocID="{59477F72-A6FC-4D27-BB7D-F408BD2FF5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3DB6B-505D-4C41-95AB-375F447A72B8}" type="pres">
      <dgm:prSet presAssocID="{59477F72-A6FC-4D27-BB7D-F408BD2FF5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B41D-7346-4A48-9917-C900FBA33CFC}" type="pres">
      <dgm:prSet presAssocID="{25CB5D00-F8E3-4ECC-9334-47E93C18BDD4}" presName="sp" presStyleCnt="0"/>
      <dgm:spPr/>
    </dgm:pt>
    <dgm:pt modelId="{0BF19395-F5FC-4134-9884-DED673D3C896}" type="pres">
      <dgm:prSet presAssocID="{CCAD0F49-B9A8-40CF-BBE5-12E6E7607E7B}" presName="composite" presStyleCnt="0"/>
      <dgm:spPr/>
    </dgm:pt>
    <dgm:pt modelId="{7F6E5A9B-355E-468B-AE4C-C2D5AD9E1562}" type="pres">
      <dgm:prSet presAssocID="{CCAD0F49-B9A8-40CF-BBE5-12E6E7607E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FB23-756D-4647-B8E3-C5AB3B1987DC}" type="pres">
      <dgm:prSet presAssocID="{CCAD0F49-B9A8-40CF-BBE5-12E6E7607E7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B9F1F-BE63-4738-B85D-D6616F2B5276}" type="presOf" srcId="{15FEA02B-BC82-4CFB-B44D-19E76FE6A5E5}" destId="{77AC9ED0-CA5E-4EFF-8456-CE61CE67ED17}" srcOrd="0" destOrd="0" presId="urn:microsoft.com/office/officeart/2005/8/layout/chevron2"/>
    <dgm:cxn modelId="{9E0B1E23-B3B9-4DBB-80B9-DB4CF397588D}" srcId="{7F418A17-C731-41EB-AFC7-3CC80235AEC2}" destId="{CCAD0F49-B9A8-40CF-BBE5-12E6E7607E7B}" srcOrd="3" destOrd="0" parTransId="{4BF95FC4-FDB2-4DFD-B2F4-A8FF8DB8410C}" sibTransId="{9979340E-F708-4F3C-BBB8-639E4A25F7F7}"/>
    <dgm:cxn modelId="{8BCCBD7C-BBE4-4FBF-AB07-C58539A5889D}" type="presOf" srcId="{6A7159D3-15BE-41B8-92A1-8DD6FC15595C}" destId="{3446FB23-756D-4647-B8E3-C5AB3B1987DC}" srcOrd="0" destOrd="0" presId="urn:microsoft.com/office/officeart/2005/8/layout/chevron2"/>
    <dgm:cxn modelId="{CAEA2FE0-CF70-4B8D-AC25-21633886DED7}" srcId="{7F418A17-C731-41EB-AFC7-3CC80235AEC2}" destId="{F56570BD-C5E1-48A2-A742-77B78485BDC9}" srcOrd="0" destOrd="0" parTransId="{636738C0-265B-4568-AE63-B9E0C9CC7196}" sibTransId="{94E7CECD-9E85-4038-80A1-812D448FEA72}"/>
    <dgm:cxn modelId="{FAC985E5-CEE3-48F1-8DCD-7B7405650157}" srcId="{CCAD0F49-B9A8-40CF-BBE5-12E6E7607E7B}" destId="{6A7159D3-15BE-41B8-92A1-8DD6FC15595C}" srcOrd="0" destOrd="0" parTransId="{FE9C6CB4-C233-4FB1-81FD-60E422D25876}" sibTransId="{8EB92A6E-4545-4202-88B6-B65399E00115}"/>
    <dgm:cxn modelId="{50419304-6DDD-42C2-BF5F-2017CD3D28DA}" type="presOf" srcId="{7F418A17-C731-41EB-AFC7-3CC80235AEC2}" destId="{0D54C18D-E3CE-418F-A99E-18EA76CEC474}" srcOrd="0" destOrd="0" presId="urn:microsoft.com/office/officeart/2005/8/layout/chevron2"/>
    <dgm:cxn modelId="{5D576539-B51F-4369-82F7-EA348227E36C}" type="presOf" srcId="{B6FE86C5-FFD6-45D0-B266-E0E0158B6E99}" destId="{FA73EB70-5358-4419-9513-3534467EDA63}" srcOrd="0" destOrd="0" presId="urn:microsoft.com/office/officeart/2005/8/layout/chevron2"/>
    <dgm:cxn modelId="{6BBC96D0-E499-48F7-BAF5-67C9D5C3FAF1}" type="presOf" srcId="{9E50C8B6-1292-40B1-AB90-78921B8C253F}" destId="{D993DB6B-505D-4C41-95AB-375F447A72B8}" srcOrd="0" destOrd="0" presId="urn:microsoft.com/office/officeart/2005/8/layout/chevron2"/>
    <dgm:cxn modelId="{C1DC9900-01E3-4FF3-943A-F1FA669F53F1}" type="presOf" srcId="{4C12CE16-4588-435F-BA25-1A1CB340CF8C}" destId="{3075DCE9-3659-4337-9656-D50989C708ED}" srcOrd="0" destOrd="0" presId="urn:microsoft.com/office/officeart/2005/8/layout/chevron2"/>
    <dgm:cxn modelId="{7364C64C-E08A-469F-A05C-348F84D5CD08}" srcId="{7F418A17-C731-41EB-AFC7-3CC80235AEC2}" destId="{15FEA02B-BC82-4CFB-B44D-19E76FE6A5E5}" srcOrd="1" destOrd="0" parTransId="{EB84F565-7BF8-411C-ADE6-9D5F4F296A01}" sibTransId="{E5191EAE-9790-456F-A2A3-91683A4F73BA}"/>
    <dgm:cxn modelId="{123D0E4D-5647-4423-8940-117B8FB422C5}" srcId="{59477F72-A6FC-4D27-BB7D-F408BD2FF549}" destId="{9E50C8B6-1292-40B1-AB90-78921B8C253F}" srcOrd="0" destOrd="0" parTransId="{12C5DA4E-AD1D-40DB-9E13-2A73394113C8}" sibTransId="{93E3B85B-5539-4D04-B542-8356A7175C74}"/>
    <dgm:cxn modelId="{6221FB8F-A85A-40A2-8916-25D06661FDF1}" type="presOf" srcId="{CCAD0F49-B9A8-40CF-BBE5-12E6E7607E7B}" destId="{7F6E5A9B-355E-468B-AE4C-C2D5AD9E1562}" srcOrd="0" destOrd="0" presId="urn:microsoft.com/office/officeart/2005/8/layout/chevron2"/>
    <dgm:cxn modelId="{1593E511-69EE-4CCC-81A7-C44450C5D8E9}" srcId="{7F418A17-C731-41EB-AFC7-3CC80235AEC2}" destId="{59477F72-A6FC-4D27-BB7D-F408BD2FF549}" srcOrd="2" destOrd="0" parTransId="{F4128FF4-8B89-47B4-8EFA-EB0A5A94916C}" sibTransId="{25CB5D00-F8E3-4ECC-9334-47E93C18BDD4}"/>
    <dgm:cxn modelId="{4B3B38C6-45D3-4776-833A-C7D994F05A63}" type="presOf" srcId="{59477F72-A6FC-4D27-BB7D-F408BD2FF549}" destId="{13FE7709-A416-4186-9221-4D41779A6AC5}" srcOrd="0" destOrd="0" presId="urn:microsoft.com/office/officeart/2005/8/layout/chevron2"/>
    <dgm:cxn modelId="{238C6378-4E1D-4DF1-969B-A6F9C919DB51}" srcId="{59477F72-A6FC-4D27-BB7D-F408BD2FF549}" destId="{18A02BA7-1925-4FB8-B0E3-2FF4A4FA090F}" srcOrd="1" destOrd="0" parTransId="{0996EDC3-6083-4897-919E-081BA2566CD3}" sibTransId="{2F34C91B-30BC-4276-9577-178F165C61FD}"/>
    <dgm:cxn modelId="{68CE6093-EFEE-4CDF-850E-444DFF418598}" type="presOf" srcId="{18A02BA7-1925-4FB8-B0E3-2FF4A4FA090F}" destId="{D993DB6B-505D-4C41-95AB-375F447A72B8}" srcOrd="0" destOrd="1" presId="urn:microsoft.com/office/officeart/2005/8/layout/chevron2"/>
    <dgm:cxn modelId="{BDE114D8-B9A7-45C7-8593-FF0E235E28B3}" srcId="{F56570BD-C5E1-48A2-A742-77B78485BDC9}" destId="{4C12CE16-4588-435F-BA25-1A1CB340CF8C}" srcOrd="0" destOrd="0" parTransId="{936AB722-9F58-4960-B829-838000BD716C}" sibTransId="{10FAED80-8BFF-4874-89C3-CE2BC75BD1DD}"/>
    <dgm:cxn modelId="{81652E1B-CD1A-4221-89DF-64BF6C0DDAF4}" type="presOf" srcId="{F56570BD-C5E1-48A2-A742-77B78485BDC9}" destId="{6F8B5D4F-1274-48DD-BE16-8861DF5C177D}" srcOrd="0" destOrd="0" presId="urn:microsoft.com/office/officeart/2005/8/layout/chevron2"/>
    <dgm:cxn modelId="{BA5DBA98-3963-4CCE-A546-FFB45BBC74E1}" srcId="{15FEA02B-BC82-4CFB-B44D-19E76FE6A5E5}" destId="{B6FE86C5-FFD6-45D0-B266-E0E0158B6E99}" srcOrd="0" destOrd="0" parTransId="{10F809CE-0817-4F74-8A11-6591CE6F9E8A}" sibTransId="{15BC7077-6DD3-4886-8A75-EA05BBDCA5DF}"/>
    <dgm:cxn modelId="{F50A19A6-95C1-4F70-8213-761ECA60761A}" type="presParOf" srcId="{0D54C18D-E3CE-418F-A99E-18EA76CEC474}" destId="{9FAFED60-700D-4CF5-8AAA-F17E975AA6FD}" srcOrd="0" destOrd="0" presId="urn:microsoft.com/office/officeart/2005/8/layout/chevron2"/>
    <dgm:cxn modelId="{716661D2-DFE4-4583-8E45-6F029AF48B78}" type="presParOf" srcId="{9FAFED60-700D-4CF5-8AAA-F17E975AA6FD}" destId="{6F8B5D4F-1274-48DD-BE16-8861DF5C177D}" srcOrd="0" destOrd="0" presId="urn:microsoft.com/office/officeart/2005/8/layout/chevron2"/>
    <dgm:cxn modelId="{13016652-E0D8-479B-A185-FC2508822156}" type="presParOf" srcId="{9FAFED60-700D-4CF5-8AAA-F17E975AA6FD}" destId="{3075DCE9-3659-4337-9656-D50989C708ED}" srcOrd="1" destOrd="0" presId="urn:microsoft.com/office/officeart/2005/8/layout/chevron2"/>
    <dgm:cxn modelId="{0C0D2E9C-5C31-4C89-8CE9-390CA43BCDC3}" type="presParOf" srcId="{0D54C18D-E3CE-418F-A99E-18EA76CEC474}" destId="{5078ECBC-E7E2-4048-9EC2-57FA3A343B01}" srcOrd="1" destOrd="0" presId="urn:microsoft.com/office/officeart/2005/8/layout/chevron2"/>
    <dgm:cxn modelId="{F21B1C0C-6CE9-4AB8-95C0-EB51C2B5BA64}" type="presParOf" srcId="{0D54C18D-E3CE-418F-A99E-18EA76CEC474}" destId="{7B63DA58-A171-45E7-BF3D-3A749B6879D7}" srcOrd="2" destOrd="0" presId="urn:microsoft.com/office/officeart/2005/8/layout/chevron2"/>
    <dgm:cxn modelId="{A753F000-6630-4AEA-8F4E-F1A2E7021731}" type="presParOf" srcId="{7B63DA58-A171-45E7-BF3D-3A749B6879D7}" destId="{77AC9ED0-CA5E-4EFF-8456-CE61CE67ED17}" srcOrd="0" destOrd="0" presId="urn:microsoft.com/office/officeart/2005/8/layout/chevron2"/>
    <dgm:cxn modelId="{C7789F0B-026B-4405-8C3C-61950C616DB2}" type="presParOf" srcId="{7B63DA58-A171-45E7-BF3D-3A749B6879D7}" destId="{FA73EB70-5358-4419-9513-3534467EDA63}" srcOrd="1" destOrd="0" presId="urn:microsoft.com/office/officeart/2005/8/layout/chevron2"/>
    <dgm:cxn modelId="{104BAE86-7C6D-4EDC-8416-0F4C63BC6A94}" type="presParOf" srcId="{0D54C18D-E3CE-418F-A99E-18EA76CEC474}" destId="{38C0336A-4083-4664-8E14-C1C3625FE694}" srcOrd="3" destOrd="0" presId="urn:microsoft.com/office/officeart/2005/8/layout/chevron2"/>
    <dgm:cxn modelId="{EFE7C4F9-3897-46D8-B550-9EC057C4A04C}" type="presParOf" srcId="{0D54C18D-E3CE-418F-A99E-18EA76CEC474}" destId="{417091BD-46A5-4626-9793-71A251E0CC45}" srcOrd="4" destOrd="0" presId="urn:microsoft.com/office/officeart/2005/8/layout/chevron2"/>
    <dgm:cxn modelId="{FAD9683E-48BC-40CB-8F06-CAA2E1274CDB}" type="presParOf" srcId="{417091BD-46A5-4626-9793-71A251E0CC45}" destId="{13FE7709-A416-4186-9221-4D41779A6AC5}" srcOrd="0" destOrd="0" presId="urn:microsoft.com/office/officeart/2005/8/layout/chevron2"/>
    <dgm:cxn modelId="{6AB4A04B-1E93-4827-897D-F7BBA52D8A60}" type="presParOf" srcId="{417091BD-46A5-4626-9793-71A251E0CC45}" destId="{D993DB6B-505D-4C41-95AB-375F447A72B8}" srcOrd="1" destOrd="0" presId="urn:microsoft.com/office/officeart/2005/8/layout/chevron2"/>
    <dgm:cxn modelId="{031BE325-9A01-44D7-B260-1BADF493C57D}" type="presParOf" srcId="{0D54C18D-E3CE-418F-A99E-18EA76CEC474}" destId="{F4E9B41D-7346-4A48-9917-C900FBA33CFC}" srcOrd="5" destOrd="0" presId="urn:microsoft.com/office/officeart/2005/8/layout/chevron2"/>
    <dgm:cxn modelId="{7ADF5F0F-16DC-4B75-9ECF-E6CB4D9058AF}" type="presParOf" srcId="{0D54C18D-E3CE-418F-A99E-18EA76CEC474}" destId="{0BF19395-F5FC-4134-9884-DED673D3C896}" srcOrd="6" destOrd="0" presId="urn:microsoft.com/office/officeart/2005/8/layout/chevron2"/>
    <dgm:cxn modelId="{4070AD6B-519C-40C2-B9DB-C428DD6C8F28}" type="presParOf" srcId="{0BF19395-F5FC-4134-9884-DED673D3C896}" destId="{7F6E5A9B-355E-468B-AE4C-C2D5AD9E1562}" srcOrd="0" destOrd="0" presId="urn:microsoft.com/office/officeart/2005/8/layout/chevron2"/>
    <dgm:cxn modelId="{7D1892C9-2B0E-46A2-A4AB-7820FECAE7FA}" type="presParOf" srcId="{0BF19395-F5FC-4134-9884-DED673D3C896}" destId="{3446FB23-756D-4647-B8E3-C5AB3B1987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18A17-C731-41EB-AFC7-3CC80235AE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570BD-C5E1-48A2-A742-77B78485BDC9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636738C0-265B-4568-AE63-B9E0C9CC7196}" type="parTrans" cxnId="{CAEA2FE0-CF70-4B8D-AC25-21633886DED7}">
      <dgm:prSet/>
      <dgm:spPr/>
      <dgm:t>
        <a:bodyPr/>
        <a:lstStyle/>
        <a:p>
          <a:endParaRPr lang="en-US"/>
        </a:p>
      </dgm:t>
    </dgm:pt>
    <dgm:pt modelId="{94E7CECD-9E85-4038-80A1-812D448FEA72}" type="sibTrans" cxnId="{CAEA2FE0-CF70-4B8D-AC25-21633886DED7}">
      <dgm:prSet/>
      <dgm:spPr/>
      <dgm:t>
        <a:bodyPr/>
        <a:lstStyle/>
        <a:p>
          <a:endParaRPr lang="en-US"/>
        </a:p>
      </dgm:t>
    </dgm:pt>
    <dgm:pt modelId="{4C12CE16-4588-435F-BA25-1A1CB340CF8C}">
      <dgm:prSet phldrT="[Text]"/>
      <dgm:spPr/>
      <dgm:t>
        <a:bodyPr/>
        <a:lstStyle/>
        <a:p>
          <a:r>
            <a:rPr lang="en-US" dirty="0" smtClean="0"/>
            <a:t>Department scopes project and clears it environmentally.</a:t>
          </a:r>
          <a:endParaRPr lang="en-US" dirty="0"/>
        </a:p>
      </dgm:t>
    </dgm:pt>
    <dgm:pt modelId="{936AB722-9F58-4960-B829-838000BD716C}" type="parTrans" cxnId="{BDE114D8-B9A7-45C7-8593-FF0E235E28B3}">
      <dgm:prSet/>
      <dgm:spPr/>
      <dgm:t>
        <a:bodyPr/>
        <a:lstStyle/>
        <a:p>
          <a:endParaRPr lang="en-US"/>
        </a:p>
      </dgm:t>
    </dgm:pt>
    <dgm:pt modelId="{10FAED80-8BFF-4874-89C3-CE2BC75BD1DD}" type="sibTrans" cxnId="{BDE114D8-B9A7-45C7-8593-FF0E235E28B3}">
      <dgm:prSet/>
      <dgm:spPr/>
      <dgm:t>
        <a:bodyPr/>
        <a:lstStyle/>
        <a:p>
          <a:endParaRPr lang="en-US"/>
        </a:p>
      </dgm:t>
    </dgm:pt>
    <dgm:pt modelId="{15FEA02B-BC82-4CFB-B44D-19E76FE6A5E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EB84F565-7BF8-411C-ADE6-9D5F4F296A01}" type="parTrans" cxnId="{7364C64C-E08A-469F-A05C-348F84D5CD08}">
      <dgm:prSet/>
      <dgm:spPr/>
      <dgm:t>
        <a:bodyPr/>
        <a:lstStyle/>
        <a:p>
          <a:endParaRPr lang="en-US"/>
        </a:p>
      </dgm:t>
    </dgm:pt>
    <dgm:pt modelId="{E5191EAE-9790-456F-A2A3-91683A4F73BA}" type="sibTrans" cxnId="{7364C64C-E08A-469F-A05C-348F84D5CD08}">
      <dgm:prSet/>
      <dgm:spPr/>
      <dgm:t>
        <a:bodyPr/>
        <a:lstStyle/>
        <a:p>
          <a:endParaRPr lang="en-US"/>
        </a:p>
      </dgm:t>
    </dgm:pt>
    <dgm:pt modelId="{B6FE86C5-FFD6-45D0-B266-E0E0158B6E99}">
      <dgm:prSet phldrT="[Text]"/>
      <dgm:spPr/>
      <dgm:t>
        <a:bodyPr/>
        <a:lstStyle/>
        <a:p>
          <a:r>
            <a:rPr lang="en-US" dirty="0" smtClean="0"/>
            <a:t>Contractor works with Department Designers to improve constructability of design, identify and resolve risk, introduce innovation, and provide cost information on design.</a:t>
          </a:r>
          <a:endParaRPr lang="en-US" dirty="0"/>
        </a:p>
      </dgm:t>
    </dgm:pt>
    <dgm:pt modelId="{10F809CE-0817-4F74-8A11-6591CE6F9E8A}" type="parTrans" cxnId="{BA5DBA98-3963-4CCE-A546-FFB45BBC74E1}">
      <dgm:prSet/>
      <dgm:spPr/>
      <dgm:t>
        <a:bodyPr/>
        <a:lstStyle/>
        <a:p>
          <a:endParaRPr lang="en-US"/>
        </a:p>
      </dgm:t>
    </dgm:pt>
    <dgm:pt modelId="{15BC7077-6DD3-4886-8A75-EA05BBDCA5DF}" type="sibTrans" cxnId="{BA5DBA98-3963-4CCE-A546-FFB45BBC74E1}">
      <dgm:prSet/>
      <dgm:spPr/>
      <dgm:t>
        <a:bodyPr/>
        <a:lstStyle/>
        <a:p>
          <a:endParaRPr lang="en-US"/>
        </a:p>
      </dgm:t>
    </dgm:pt>
    <dgm:pt modelId="{59477F72-A6FC-4D27-BB7D-F408BD2FF549}">
      <dgm:prSet phldrT="[Text]"/>
      <dgm:spPr/>
      <dgm:t>
        <a:bodyPr/>
        <a:lstStyle/>
        <a:p>
          <a:r>
            <a:rPr lang="en-US" dirty="0" smtClean="0"/>
            <a:t>Letting</a:t>
          </a:r>
          <a:endParaRPr lang="en-US" dirty="0"/>
        </a:p>
      </dgm:t>
    </dgm:pt>
    <dgm:pt modelId="{F4128FF4-8B89-47B4-8EFA-EB0A5A94916C}" type="parTrans" cxnId="{1593E511-69EE-4CCC-81A7-C44450C5D8E9}">
      <dgm:prSet/>
      <dgm:spPr/>
      <dgm:t>
        <a:bodyPr/>
        <a:lstStyle/>
        <a:p>
          <a:endParaRPr lang="en-US"/>
        </a:p>
      </dgm:t>
    </dgm:pt>
    <dgm:pt modelId="{25CB5D00-F8E3-4ECC-9334-47E93C18BDD4}" type="sibTrans" cxnId="{1593E511-69EE-4CCC-81A7-C44450C5D8E9}">
      <dgm:prSet/>
      <dgm:spPr/>
      <dgm:t>
        <a:bodyPr/>
        <a:lstStyle/>
        <a:p>
          <a:endParaRPr lang="en-US"/>
        </a:p>
      </dgm:t>
    </dgm:pt>
    <dgm:pt modelId="{9E50C8B6-1292-40B1-AB90-78921B8C253F}">
      <dgm:prSet phldrT="[Text]"/>
      <dgm:spPr/>
      <dgm:t>
        <a:bodyPr/>
        <a:lstStyle/>
        <a:p>
          <a:r>
            <a:rPr lang="en-US" dirty="0" smtClean="0"/>
            <a:t>Contractor is provided opportunity to submit a price proposal for constructing the project. </a:t>
          </a:r>
          <a:endParaRPr lang="en-US" dirty="0"/>
        </a:p>
      </dgm:t>
    </dgm:pt>
    <dgm:pt modelId="{12C5DA4E-AD1D-40DB-9E13-2A73394113C8}" type="parTrans" cxnId="{123D0E4D-5647-4423-8940-117B8FB422C5}">
      <dgm:prSet/>
      <dgm:spPr/>
      <dgm:t>
        <a:bodyPr/>
        <a:lstStyle/>
        <a:p>
          <a:endParaRPr lang="en-US"/>
        </a:p>
      </dgm:t>
    </dgm:pt>
    <dgm:pt modelId="{93E3B85B-5539-4D04-B542-8356A7175C74}" type="sibTrans" cxnId="{123D0E4D-5647-4423-8940-117B8FB422C5}">
      <dgm:prSet/>
      <dgm:spPr/>
      <dgm:t>
        <a:bodyPr/>
        <a:lstStyle/>
        <a:p>
          <a:endParaRPr lang="en-US"/>
        </a:p>
      </dgm:t>
    </dgm:pt>
    <dgm:pt modelId="{18A02BA7-1925-4FB8-B0E3-2FF4A4FA090F}">
      <dgm:prSet phldrT="[Text]"/>
      <dgm:spPr/>
      <dgm:t>
        <a:bodyPr/>
        <a:lstStyle/>
        <a:p>
          <a:r>
            <a:rPr lang="en-US" dirty="0" smtClean="0"/>
            <a:t>Contractor’s price proposal is compared against an independent cost estimate.</a:t>
          </a:r>
          <a:endParaRPr lang="en-US" dirty="0"/>
        </a:p>
      </dgm:t>
    </dgm:pt>
    <dgm:pt modelId="{0996EDC3-6083-4897-919E-081BA2566CD3}" type="parTrans" cxnId="{238C6378-4E1D-4DF1-969B-A6F9C919DB51}">
      <dgm:prSet/>
      <dgm:spPr/>
      <dgm:t>
        <a:bodyPr/>
        <a:lstStyle/>
        <a:p>
          <a:endParaRPr lang="en-US"/>
        </a:p>
      </dgm:t>
    </dgm:pt>
    <dgm:pt modelId="{2F34C91B-30BC-4276-9577-178F165C61FD}" type="sibTrans" cxnId="{238C6378-4E1D-4DF1-969B-A6F9C919DB51}">
      <dgm:prSet/>
      <dgm:spPr/>
      <dgm:t>
        <a:bodyPr/>
        <a:lstStyle/>
        <a:p>
          <a:endParaRPr lang="en-US"/>
        </a:p>
      </dgm:t>
    </dgm:pt>
    <dgm:pt modelId="{CCAD0F49-B9A8-40CF-BBE5-12E6E7607E7B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4BF95FC4-FDB2-4DFD-B2F4-A8FF8DB8410C}" type="parTrans" cxnId="{9E0B1E23-B3B9-4DBB-80B9-DB4CF397588D}">
      <dgm:prSet/>
      <dgm:spPr/>
      <dgm:t>
        <a:bodyPr/>
        <a:lstStyle/>
        <a:p>
          <a:endParaRPr lang="en-US"/>
        </a:p>
      </dgm:t>
    </dgm:pt>
    <dgm:pt modelId="{9979340E-F708-4F3C-BBB8-639E4A25F7F7}" type="sibTrans" cxnId="{9E0B1E23-B3B9-4DBB-80B9-DB4CF397588D}">
      <dgm:prSet/>
      <dgm:spPr/>
      <dgm:t>
        <a:bodyPr/>
        <a:lstStyle/>
        <a:p>
          <a:endParaRPr lang="en-US"/>
        </a:p>
      </dgm:t>
    </dgm:pt>
    <dgm:pt modelId="{6A7159D3-15BE-41B8-92A1-8DD6FC15595C}">
      <dgm:prSet phldrT="[Text]"/>
      <dgm:spPr/>
      <dgm:t>
        <a:bodyPr/>
        <a:lstStyle/>
        <a:p>
          <a:r>
            <a:rPr lang="en-US" dirty="0" smtClean="0"/>
            <a:t>If Contractor’s price proposal is determined to be within fair market value, a construction contract may be awarded to the Contractor. </a:t>
          </a:r>
          <a:endParaRPr lang="en-US" dirty="0"/>
        </a:p>
      </dgm:t>
    </dgm:pt>
    <dgm:pt modelId="{FE9C6CB4-C233-4FB1-81FD-60E422D25876}" type="parTrans" cxnId="{FAC985E5-CEE3-48F1-8DCD-7B7405650157}">
      <dgm:prSet/>
      <dgm:spPr/>
      <dgm:t>
        <a:bodyPr/>
        <a:lstStyle/>
        <a:p>
          <a:endParaRPr lang="en-US"/>
        </a:p>
      </dgm:t>
    </dgm:pt>
    <dgm:pt modelId="{8EB92A6E-4545-4202-88B6-B65399E00115}" type="sibTrans" cxnId="{FAC985E5-CEE3-48F1-8DCD-7B7405650157}">
      <dgm:prSet/>
      <dgm:spPr/>
      <dgm:t>
        <a:bodyPr/>
        <a:lstStyle/>
        <a:p>
          <a:endParaRPr lang="en-US"/>
        </a:p>
      </dgm:t>
    </dgm:pt>
    <dgm:pt modelId="{B1010E41-24CB-4BFE-AF8B-93A83D73D15D}">
      <dgm:prSet phldrT="[Text]"/>
      <dgm:spPr/>
      <dgm:t>
        <a:bodyPr/>
        <a:lstStyle/>
        <a:p>
          <a:r>
            <a:rPr lang="en-US" dirty="0" smtClean="0"/>
            <a:t>Department uses qualifications based selection (QBS) to select a Contractor to assist in preconstruction activities.</a:t>
          </a:r>
          <a:endParaRPr lang="en-US" dirty="0"/>
        </a:p>
      </dgm:t>
    </dgm:pt>
    <dgm:pt modelId="{EAFE90D6-A3AD-4960-9864-2EE2A13F9305}" type="parTrans" cxnId="{88D5F334-7F3A-44EA-9CB7-A88425670E96}">
      <dgm:prSet/>
      <dgm:spPr/>
      <dgm:t>
        <a:bodyPr/>
        <a:lstStyle/>
        <a:p>
          <a:endParaRPr lang="en-US"/>
        </a:p>
      </dgm:t>
    </dgm:pt>
    <dgm:pt modelId="{6CCB24AA-B925-43AA-A000-63BB0E221154}" type="sibTrans" cxnId="{88D5F334-7F3A-44EA-9CB7-A88425670E96}">
      <dgm:prSet/>
      <dgm:spPr/>
      <dgm:t>
        <a:bodyPr/>
        <a:lstStyle/>
        <a:p>
          <a:endParaRPr lang="en-US"/>
        </a:p>
      </dgm:t>
    </dgm:pt>
    <dgm:pt modelId="{E627734D-0FDF-4612-9E88-759715670F60}">
      <dgm:prSet phldrT="[Text]"/>
      <dgm:spPr/>
      <dgm:t>
        <a:bodyPr/>
        <a:lstStyle/>
        <a:p>
          <a:r>
            <a:rPr lang="en-US" dirty="0" smtClean="0"/>
            <a:t>Payment is typically made on measured quantities, however some items can be set to lump sum due to Contractor involvement in design and appropriate risk transfers.</a:t>
          </a:r>
          <a:endParaRPr lang="en-US" dirty="0"/>
        </a:p>
      </dgm:t>
    </dgm:pt>
    <dgm:pt modelId="{CAFBE0BF-65CA-4FD9-87AC-F434C83A8560}" type="parTrans" cxnId="{4DF8A4E9-694E-4778-8217-68019EFC0E3B}">
      <dgm:prSet/>
      <dgm:spPr/>
      <dgm:t>
        <a:bodyPr/>
        <a:lstStyle/>
        <a:p>
          <a:endParaRPr lang="en-US"/>
        </a:p>
      </dgm:t>
    </dgm:pt>
    <dgm:pt modelId="{A906FAF1-C35F-441B-9672-AF94A562A05B}" type="sibTrans" cxnId="{4DF8A4E9-694E-4778-8217-68019EFC0E3B}">
      <dgm:prSet/>
      <dgm:spPr/>
      <dgm:t>
        <a:bodyPr/>
        <a:lstStyle/>
        <a:p>
          <a:endParaRPr lang="en-US"/>
        </a:p>
      </dgm:t>
    </dgm:pt>
    <dgm:pt modelId="{0D54C18D-E3CE-418F-A99E-18EA76CEC474}" type="pres">
      <dgm:prSet presAssocID="{7F418A17-C731-41EB-AFC7-3CC80235AE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FED60-700D-4CF5-8AAA-F17E975AA6FD}" type="pres">
      <dgm:prSet presAssocID="{F56570BD-C5E1-48A2-A742-77B78485BDC9}" presName="composite" presStyleCnt="0"/>
      <dgm:spPr/>
    </dgm:pt>
    <dgm:pt modelId="{6F8B5D4F-1274-48DD-BE16-8861DF5C177D}" type="pres">
      <dgm:prSet presAssocID="{F56570BD-C5E1-48A2-A742-77B78485BDC9}" presName="parentText" presStyleLbl="alignNode1" presStyleIdx="0" presStyleCnt="4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DCE9-3659-4337-9656-D50989C708ED}" type="pres">
      <dgm:prSet presAssocID="{F56570BD-C5E1-48A2-A742-77B78485BD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ECBC-E7E2-4048-9EC2-57FA3A343B01}" type="pres">
      <dgm:prSet presAssocID="{94E7CECD-9E85-4038-80A1-812D448FEA72}" presName="sp" presStyleCnt="0"/>
      <dgm:spPr/>
    </dgm:pt>
    <dgm:pt modelId="{7B63DA58-A171-45E7-BF3D-3A749B6879D7}" type="pres">
      <dgm:prSet presAssocID="{15FEA02B-BC82-4CFB-B44D-19E76FE6A5E5}" presName="composite" presStyleCnt="0"/>
      <dgm:spPr/>
    </dgm:pt>
    <dgm:pt modelId="{77AC9ED0-CA5E-4EFF-8456-CE61CE67ED17}" type="pres">
      <dgm:prSet presAssocID="{15FEA02B-BC82-4CFB-B44D-19E76FE6A5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EB70-5358-4419-9513-3534467EDA63}" type="pres">
      <dgm:prSet presAssocID="{15FEA02B-BC82-4CFB-B44D-19E76FE6A5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0336A-4083-4664-8E14-C1C3625FE694}" type="pres">
      <dgm:prSet presAssocID="{E5191EAE-9790-456F-A2A3-91683A4F73BA}" presName="sp" presStyleCnt="0"/>
      <dgm:spPr/>
    </dgm:pt>
    <dgm:pt modelId="{417091BD-46A5-4626-9793-71A251E0CC45}" type="pres">
      <dgm:prSet presAssocID="{59477F72-A6FC-4D27-BB7D-F408BD2FF549}" presName="composite" presStyleCnt="0"/>
      <dgm:spPr/>
    </dgm:pt>
    <dgm:pt modelId="{13FE7709-A416-4186-9221-4D41779A6AC5}" type="pres">
      <dgm:prSet presAssocID="{59477F72-A6FC-4D27-BB7D-F408BD2FF5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3DB6B-505D-4C41-95AB-375F447A72B8}" type="pres">
      <dgm:prSet presAssocID="{59477F72-A6FC-4D27-BB7D-F408BD2FF5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B41D-7346-4A48-9917-C900FBA33CFC}" type="pres">
      <dgm:prSet presAssocID="{25CB5D00-F8E3-4ECC-9334-47E93C18BDD4}" presName="sp" presStyleCnt="0"/>
      <dgm:spPr/>
    </dgm:pt>
    <dgm:pt modelId="{0BF19395-F5FC-4134-9884-DED673D3C896}" type="pres">
      <dgm:prSet presAssocID="{CCAD0F49-B9A8-40CF-BBE5-12E6E7607E7B}" presName="composite" presStyleCnt="0"/>
      <dgm:spPr/>
    </dgm:pt>
    <dgm:pt modelId="{7F6E5A9B-355E-468B-AE4C-C2D5AD9E1562}" type="pres">
      <dgm:prSet presAssocID="{CCAD0F49-B9A8-40CF-BBE5-12E6E7607E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FB23-756D-4647-B8E3-C5AB3B1987DC}" type="pres">
      <dgm:prSet presAssocID="{CCAD0F49-B9A8-40CF-BBE5-12E6E7607E7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B9F1F-BE63-4738-B85D-D6616F2B5276}" type="presOf" srcId="{15FEA02B-BC82-4CFB-B44D-19E76FE6A5E5}" destId="{77AC9ED0-CA5E-4EFF-8456-CE61CE67ED17}" srcOrd="0" destOrd="0" presId="urn:microsoft.com/office/officeart/2005/8/layout/chevron2"/>
    <dgm:cxn modelId="{9E0B1E23-B3B9-4DBB-80B9-DB4CF397588D}" srcId="{7F418A17-C731-41EB-AFC7-3CC80235AEC2}" destId="{CCAD0F49-B9A8-40CF-BBE5-12E6E7607E7B}" srcOrd="3" destOrd="0" parTransId="{4BF95FC4-FDB2-4DFD-B2F4-A8FF8DB8410C}" sibTransId="{9979340E-F708-4F3C-BBB8-639E4A25F7F7}"/>
    <dgm:cxn modelId="{8BCCBD7C-BBE4-4FBF-AB07-C58539A5889D}" type="presOf" srcId="{6A7159D3-15BE-41B8-92A1-8DD6FC15595C}" destId="{3446FB23-756D-4647-B8E3-C5AB3B1987DC}" srcOrd="0" destOrd="0" presId="urn:microsoft.com/office/officeart/2005/8/layout/chevron2"/>
    <dgm:cxn modelId="{CAEA2FE0-CF70-4B8D-AC25-21633886DED7}" srcId="{7F418A17-C731-41EB-AFC7-3CC80235AEC2}" destId="{F56570BD-C5E1-48A2-A742-77B78485BDC9}" srcOrd="0" destOrd="0" parTransId="{636738C0-265B-4568-AE63-B9E0C9CC7196}" sibTransId="{94E7CECD-9E85-4038-80A1-812D448FEA72}"/>
    <dgm:cxn modelId="{FAC985E5-CEE3-48F1-8DCD-7B7405650157}" srcId="{CCAD0F49-B9A8-40CF-BBE5-12E6E7607E7B}" destId="{6A7159D3-15BE-41B8-92A1-8DD6FC15595C}" srcOrd="0" destOrd="0" parTransId="{FE9C6CB4-C233-4FB1-81FD-60E422D25876}" sibTransId="{8EB92A6E-4545-4202-88B6-B65399E00115}"/>
    <dgm:cxn modelId="{F10057E1-CCEC-4646-B12C-43CE8B887E8A}" type="presOf" srcId="{B1010E41-24CB-4BFE-AF8B-93A83D73D15D}" destId="{3075DCE9-3659-4337-9656-D50989C708ED}" srcOrd="0" destOrd="1" presId="urn:microsoft.com/office/officeart/2005/8/layout/chevron2"/>
    <dgm:cxn modelId="{50419304-6DDD-42C2-BF5F-2017CD3D28DA}" type="presOf" srcId="{7F418A17-C731-41EB-AFC7-3CC80235AEC2}" destId="{0D54C18D-E3CE-418F-A99E-18EA76CEC474}" srcOrd="0" destOrd="0" presId="urn:microsoft.com/office/officeart/2005/8/layout/chevron2"/>
    <dgm:cxn modelId="{5D576539-B51F-4369-82F7-EA348227E36C}" type="presOf" srcId="{B6FE86C5-FFD6-45D0-B266-E0E0158B6E99}" destId="{FA73EB70-5358-4419-9513-3534467EDA63}" srcOrd="0" destOrd="0" presId="urn:microsoft.com/office/officeart/2005/8/layout/chevron2"/>
    <dgm:cxn modelId="{88D5F334-7F3A-44EA-9CB7-A88425670E96}" srcId="{F56570BD-C5E1-48A2-A742-77B78485BDC9}" destId="{B1010E41-24CB-4BFE-AF8B-93A83D73D15D}" srcOrd="1" destOrd="0" parTransId="{EAFE90D6-A3AD-4960-9864-2EE2A13F9305}" sibTransId="{6CCB24AA-B925-43AA-A000-63BB0E221154}"/>
    <dgm:cxn modelId="{6BBC96D0-E499-48F7-BAF5-67C9D5C3FAF1}" type="presOf" srcId="{9E50C8B6-1292-40B1-AB90-78921B8C253F}" destId="{D993DB6B-505D-4C41-95AB-375F447A72B8}" srcOrd="0" destOrd="0" presId="urn:microsoft.com/office/officeart/2005/8/layout/chevron2"/>
    <dgm:cxn modelId="{C1DC9900-01E3-4FF3-943A-F1FA669F53F1}" type="presOf" srcId="{4C12CE16-4588-435F-BA25-1A1CB340CF8C}" destId="{3075DCE9-3659-4337-9656-D50989C708ED}" srcOrd="0" destOrd="0" presId="urn:microsoft.com/office/officeart/2005/8/layout/chevron2"/>
    <dgm:cxn modelId="{7364C64C-E08A-469F-A05C-348F84D5CD08}" srcId="{7F418A17-C731-41EB-AFC7-3CC80235AEC2}" destId="{15FEA02B-BC82-4CFB-B44D-19E76FE6A5E5}" srcOrd="1" destOrd="0" parTransId="{EB84F565-7BF8-411C-ADE6-9D5F4F296A01}" sibTransId="{E5191EAE-9790-456F-A2A3-91683A4F73BA}"/>
    <dgm:cxn modelId="{123D0E4D-5647-4423-8940-117B8FB422C5}" srcId="{59477F72-A6FC-4D27-BB7D-F408BD2FF549}" destId="{9E50C8B6-1292-40B1-AB90-78921B8C253F}" srcOrd="0" destOrd="0" parTransId="{12C5DA4E-AD1D-40DB-9E13-2A73394113C8}" sibTransId="{93E3B85B-5539-4D04-B542-8356A7175C74}"/>
    <dgm:cxn modelId="{56A7D1C8-88C1-413C-9D24-DFE1960B2FBD}" type="presOf" srcId="{E627734D-0FDF-4612-9E88-759715670F60}" destId="{3446FB23-756D-4647-B8E3-C5AB3B1987DC}" srcOrd="0" destOrd="1" presId="urn:microsoft.com/office/officeart/2005/8/layout/chevron2"/>
    <dgm:cxn modelId="{6221FB8F-A85A-40A2-8916-25D06661FDF1}" type="presOf" srcId="{CCAD0F49-B9A8-40CF-BBE5-12E6E7607E7B}" destId="{7F6E5A9B-355E-468B-AE4C-C2D5AD9E1562}" srcOrd="0" destOrd="0" presId="urn:microsoft.com/office/officeart/2005/8/layout/chevron2"/>
    <dgm:cxn modelId="{1593E511-69EE-4CCC-81A7-C44450C5D8E9}" srcId="{7F418A17-C731-41EB-AFC7-3CC80235AEC2}" destId="{59477F72-A6FC-4D27-BB7D-F408BD2FF549}" srcOrd="2" destOrd="0" parTransId="{F4128FF4-8B89-47B4-8EFA-EB0A5A94916C}" sibTransId="{25CB5D00-F8E3-4ECC-9334-47E93C18BDD4}"/>
    <dgm:cxn modelId="{4B3B38C6-45D3-4776-833A-C7D994F05A63}" type="presOf" srcId="{59477F72-A6FC-4D27-BB7D-F408BD2FF549}" destId="{13FE7709-A416-4186-9221-4D41779A6AC5}" srcOrd="0" destOrd="0" presId="urn:microsoft.com/office/officeart/2005/8/layout/chevron2"/>
    <dgm:cxn modelId="{4DF8A4E9-694E-4778-8217-68019EFC0E3B}" srcId="{CCAD0F49-B9A8-40CF-BBE5-12E6E7607E7B}" destId="{E627734D-0FDF-4612-9E88-759715670F60}" srcOrd="1" destOrd="0" parTransId="{CAFBE0BF-65CA-4FD9-87AC-F434C83A8560}" sibTransId="{A906FAF1-C35F-441B-9672-AF94A562A05B}"/>
    <dgm:cxn modelId="{238C6378-4E1D-4DF1-969B-A6F9C919DB51}" srcId="{59477F72-A6FC-4D27-BB7D-F408BD2FF549}" destId="{18A02BA7-1925-4FB8-B0E3-2FF4A4FA090F}" srcOrd="1" destOrd="0" parTransId="{0996EDC3-6083-4897-919E-081BA2566CD3}" sibTransId="{2F34C91B-30BC-4276-9577-178F165C61FD}"/>
    <dgm:cxn modelId="{68CE6093-EFEE-4CDF-850E-444DFF418598}" type="presOf" srcId="{18A02BA7-1925-4FB8-B0E3-2FF4A4FA090F}" destId="{D993DB6B-505D-4C41-95AB-375F447A72B8}" srcOrd="0" destOrd="1" presId="urn:microsoft.com/office/officeart/2005/8/layout/chevron2"/>
    <dgm:cxn modelId="{BDE114D8-B9A7-45C7-8593-FF0E235E28B3}" srcId="{F56570BD-C5E1-48A2-A742-77B78485BDC9}" destId="{4C12CE16-4588-435F-BA25-1A1CB340CF8C}" srcOrd="0" destOrd="0" parTransId="{936AB722-9F58-4960-B829-838000BD716C}" sibTransId="{10FAED80-8BFF-4874-89C3-CE2BC75BD1DD}"/>
    <dgm:cxn modelId="{81652E1B-CD1A-4221-89DF-64BF6C0DDAF4}" type="presOf" srcId="{F56570BD-C5E1-48A2-A742-77B78485BDC9}" destId="{6F8B5D4F-1274-48DD-BE16-8861DF5C177D}" srcOrd="0" destOrd="0" presId="urn:microsoft.com/office/officeart/2005/8/layout/chevron2"/>
    <dgm:cxn modelId="{BA5DBA98-3963-4CCE-A546-FFB45BBC74E1}" srcId="{15FEA02B-BC82-4CFB-B44D-19E76FE6A5E5}" destId="{B6FE86C5-FFD6-45D0-B266-E0E0158B6E99}" srcOrd="0" destOrd="0" parTransId="{10F809CE-0817-4F74-8A11-6591CE6F9E8A}" sibTransId="{15BC7077-6DD3-4886-8A75-EA05BBDCA5DF}"/>
    <dgm:cxn modelId="{F50A19A6-95C1-4F70-8213-761ECA60761A}" type="presParOf" srcId="{0D54C18D-E3CE-418F-A99E-18EA76CEC474}" destId="{9FAFED60-700D-4CF5-8AAA-F17E975AA6FD}" srcOrd="0" destOrd="0" presId="urn:microsoft.com/office/officeart/2005/8/layout/chevron2"/>
    <dgm:cxn modelId="{716661D2-DFE4-4583-8E45-6F029AF48B78}" type="presParOf" srcId="{9FAFED60-700D-4CF5-8AAA-F17E975AA6FD}" destId="{6F8B5D4F-1274-48DD-BE16-8861DF5C177D}" srcOrd="0" destOrd="0" presId="urn:microsoft.com/office/officeart/2005/8/layout/chevron2"/>
    <dgm:cxn modelId="{13016652-E0D8-479B-A185-FC2508822156}" type="presParOf" srcId="{9FAFED60-700D-4CF5-8AAA-F17E975AA6FD}" destId="{3075DCE9-3659-4337-9656-D50989C708ED}" srcOrd="1" destOrd="0" presId="urn:microsoft.com/office/officeart/2005/8/layout/chevron2"/>
    <dgm:cxn modelId="{0C0D2E9C-5C31-4C89-8CE9-390CA43BCDC3}" type="presParOf" srcId="{0D54C18D-E3CE-418F-A99E-18EA76CEC474}" destId="{5078ECBC-E7E2-4048-9EC2-57FA3A343B01}" srcOrd="1" destOrd="0" presId="urn:microsoft.com/office/officeart/2005/8/layout/chevron2"/>
    <dgm:cxn modelId="{F21B1C0C-6CE9-4AB8-95C0-EB51C2B5BA64}" type="presParOf" srcId="{0D54C18D-E3CE-418F-A99E-18EA76CEC474}" destId="{7B63DA58-A171-45E7-BF3D-3A749B6879D7}" srcOrd="2" destOrd="0" presId="urn:microsoft.com/office/officeart/2005/8/layout/chevron2"/>
    <dgm:cxn modelId="{A753F000-6630-4AEA-8F4E-F1A2E7021731}" type="presParOf" srcId="{7B63DA58-A171-45E7-BF3D-3A749B6879D7}" destId="{77AC9ED0-CA5E-4EFF-8456-CE61CE67ED17}" srcOrd="0" destOrd="0" presId="urn:microsoft.com/office/officeart/2005/8/layout/chevron2"/>
    <dgm:cxn modelId="{C7789F0B-026B-4405-8C3C-61950C616DB2}" type="presParOf" srcId="{7B63DA58-A171-45E7-BF3D-3A749B6879D7}" destId="{FA73EB70-5358-4419-9513-3534467EDA63}" srcOrd="1" destOrd="0" presId="urn:microsoft.com/office/officeart/2005/8/layout/chevron2"/>
    <dgm:cxn modelId="{104BAE86-7C6D-4EDC-8416-0F4C63BC6A94}" type="presParOf" srcId="{0D54C18D-E3CE-418F-A99E-18EA76CEC474}" destId="{38C0336A-4083-4664-8E14-C1C3625FE694}" srcOrd="3" destOrd="0" presId="urn:microsoft.com/office/officeart/2005/8/layout/chevron2"/>
    <dgm:cxn modelId="{EFE7C4F9-3897-46D8-B550-9EC057C4A04C}" type="presParOf" srcId="{0D54C18D-E3CE-418F-A99E-18EA76CEC474}" destId="{417091BD-46A5-4626-9793-71A251E0CC45}" srcOrd="4" destOrd="0" presId="urn:microsoft.com/office/officeart/2005/8/layout/chevron2"/>
    <dgm:cxn modelId="{FAD9683E-48BC-40CB-8F06-CAA2E1274CDB}" type="presParOf" srcId="{417091BD-46A5-4626-9793-71A251E0CC45}" destId="{13FE7709-A416-4186-9221-4D41779A6AC5}" srcOrd="0" destOrd="0" presId="urn:microsoft.com/office/officeart/2005/8/layout/chevron2"/>
    <dgm:cxn modelId="{6AB4A04B-1E93-4827-897D-F7BBA52D8A60}" type="presParOf" srcId="{417091BD-46A5-4626-9793-71A251E0CC45}" destId="{D993DB6B-505D-4C41-95AB-375F447A72B8}" srcOrd="1" destOrd="0" presId="urn:microsoft.com/office/officeart/2005/8/layout/chevron2"/>
    <dgm:cxn modelId="{031BE325-9A01-44D7-B260-1BADF493C57D}" type="presParOf" srcId="{0D54C18D-E3CE-418F-A99E-18EA76CEC474}" destId="{F4E9B41D-7346-4A48-9917-C900FBA33CFC}" srcOrd="5" destOrd="0" presId="urn:microsoft.com/office/officeart/2005/8/layout/chevron2"/>
    <dgm:cxn modelId="{7ADF5F0F-16DC-4B75-9ECF-E6CB4D9058AF}" type="presParOf" srcId="{0D54C18D-E3CE-418F-A99E-18EA76CEC474}" destId="{0BF19395-F5FC-4134-9884-DED673D3C896}" srcOrd="6" destOrd="0" presId="urn:microsoft.com/office/officeart/2005/8/layout/chevron2"/>
    <dgm:cxn modelId="{4070AD6B-519C-40C2-B9DB-C428DD6C8F28}" type="presParOf" srcId="{0BF19395-F5FC-4134-9884-DED673D3C896}" destId="{7F6E5A9B-355E-468B-AE4C-C2D5AD9E1562}" srcOrd="0" destOrd="0" presId="urn:microsoft.com/office/officeart/2005/8/layout/chevron2"/>
    <dgm:cxn modelId="{7D1892C9-2B0E-46A2-A4AB-7820FECAE7FA}" type="presParOf" srcId="{0BF19395-F5FC-4134-9884-DED673D3C896}" destId="{3446FB23-756D-4647-B8E3-C5AB3B1987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18A17-C731-41EB-AFC7-3CC80235AE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570BD-C5E1-48A2-A742-77B78485BDC9}">
      <dgm:prSet phldrT="[Text]"/>
      <dgm:spPr/>
      <dgm:t>
        <a:bodyPr/>
        <a:lstStyle/>
        <a:p>
          <a:r>
            <a:rPr lang="en-US" dirty="0" smtClean="0"/>
            <a:t>MOT</a:t>
          </a:r>
          <a:endParaRPr lang="en-US" dirty="0"/>
        </a:p>
      </dgm:t>
    </dgm:pt>
    <dgm:pt modelId="{636738C0-265B-4568-AE63-B9E0C9CC7196}" type="parTrans" cxnId="{CAEA2FE0-CF70-4B8D-AC25-21633886DED7}">
      <dgm:prSet/>
      <dgm:spPr/>
      <dgm:t>
        <a:bodyPr/>
        <a:lstStyle/>
        <a:p>
          <a:endParaRPr lang="en-US"/>
        </a:p>
      </dgm:t>
    </dgm:pt>
    <dgm:pt modelId="{94E7CECD-9E85-4038-80A1-812D448FEA72}" type="sibTrans" cxnId="{CAEA2FE0-CF70-4B8D-AC25-21633886DED7}">
      <dgm:prSet/>
      <dgm:spPr/>
      <dgm:t>
        <a:bodyPr/>
        <a:lstStyle/>
        <a:p>
          <a:endParaRPr lang="en-US"/>
        </a:p>
      </dgm:t>
    </dgm:pt>
    <dgm:pt modelId="{4C12CE16-4588-435F-BA25-1A1CB340CF8C}">
      <dgm:prSet phldrT="[Text]"/>
      <dgm:spPr/>
      <dgm:t>
        <a:bodyPr/>
        <a:lstStyle/>
        <a:p>
          <a:r>
            <a:rPr lang="en-US" dirty="0" smtClean="0"/>
            <a:t>Knowledge of the contractor’s construction phasing and construction means and methods have helped to create a maintenance of traffic scenario that minimizes impacts to the traveling public.</a:t>
          </a:r>
          <a:endParaRPr lang="en-US" dirty="0"/>
        </a:p>
      </dgm:t>
    </dgm:pt>
    <dgm:pt modelId="{936AB722-9F58-4960-B829-838000BD716C}" type="parTrans" cxnId="{BDE114D8-B9A7-45C7-8593-FF0E235E28B3}">
      <dgm:prSet/>
      <dgm:spPr/>
      <dgm:t>
        <a:bodyPr/>
        <a:lstStyle/>
        <a:p>
          <a:endParaRPr lang="en-US"/>
        </a:p>
      </dgm:t>
    </dgm:pt>
    <dgm:pt modelId="{10FAED80-8BFF-4874-89C3-CE2BC75BD1DD}" type="sibTrans" cxnId="{BDE114D8-B9A7-45C7-8593-FF0E235E28B3}">
      <dgm:prSet/>
      <dgm:spPr/>
      <dgm:t>
        <a:bodyPr/>
        <a:lstStyle/>
        <a:p>
          <a:endParaRPr lang="en-US"/>
        </a:p>
      </dgm:t>
    </dgm:pt>
    <dgm:pt modelId="{15FEA02B-BC82-4CFB-B44D-19E76FE6A5E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EB84F565-7BF8-411C-ADE6-9D5F4F296A01}" type="parTrans" cxnId="{7364C64C-E08A-469F-A05C-348F84D5CD08}">
      <dgm:prSet/>
      <dgm:spPr/>
      <dgm:t>
        <a:bodyPr/>
        <a:lstStyle/>
        <a:p>
          <a:endParaRPr lang="en-US"/>
        </a:p>
      </dgm:t>
    </dgm:pt>
    <dgm:pt modelId="{E5191EAE-9790-456F-A2A3-91683A4F73BA}" type="sibTrans" cxnId="{7364C64C-E08A-469F-A05C-348F84D5CD08}">
      <dgm:prSet/>
      <dgm:spPr/>
      <dgm:t>
        <a:bodyPr/>
        <a:lstStyle/>
        <a:p>
          <a:endParaRPr lang="en-US"/>
        </a:p>
      </dgm:t>
    </dgm:pt>
    <dgm:pt modelId="{B6FE86C5-FFD6-45D0-B266-E0E0158B6E99}">
      <dgm:prSet phldrT="[Text]"/>
      <dgm:spPr/>
      <dgm:t>
        <a:bodyPr/>
        <a:lstStyle/>
        <a:p>
          <a:r>
            <a:rPr lang="en-US" dirty="0" smtClean="0"/>
            <a:t>Contractor involvement in design reviews has resulted in design modifications that have simplified the design, avoided utilities, and reduced structures.  </a:t>
          </a:r>
          <a:endParaRPr lang="en-US" dirty="0"/>
        </a:p>
      </dgm:t>
    </dgm:pt>
    <dgm:pt modelId="{10F809CE-0817-4F74-8A11-6591CE6F9E8A}" type="parTrans" cxnId="{BA5DBA98-3963-4CCE-A546-FFB45BBC74E1}">
      <dgm:prSet/>
      <dgm:spPr/>
      <dgm:t>
        <a:bodyPr/>
        <a:lstStyle/>
        <a:p>
          <a:endParaRPr lang="en-US"/>
        </a:p>
      </dgm:t>
    </dgm:pt>
    <dgm:pt modelId="{15BC7077-6DD3-4886-8A75-EA05BBDCA5DF}" type="sibTrans" cxnId="{BA5DBA98-3963-4CCE-A546-FFB45BBC74E1}">
      <dgm:prSet/>
      <dgm:spPr/>
      <dgm:t>
        <a:bodyPr/>
        <a:lstStyle/>
        <a:p>
          <a:endParaRPr lang="en-US"/>
        </a:p>
      </dgm:t>
    </dgm:pt>
    <dgm:pt modelId="{59477F72-A6FC-4D27-BB7D-F408BD2FF549}">
      <dgm:prSet phldrT="[Text]"/>
      <dgm:spPr/>
      <dgm:t>
        <a:bodyPr/>
        <a:lstStyle/>
        <a:p>
          <a:r>
            <a:rPr lang="en-US" dirty="0" smtClean="0"/>
            <a:t>Utilities</a:t>
          </a:r>
          <a:endParaRPr lang="en-US" dirty="0"/>
        </a:p>
      </dgm:t>
    </dgm:pt>
    <dgm:pt modelId="{F4128FF4-8B89-47B4-8EFA-EB0A5A94916C}" type="parTrans" cxnId="{1593E511-69EE-4CCC-81A7-C44450C5D8E9}">
      <dgm:prSet/>
      <dgm:spPr/>
      <dgm:t>
        <a:bodyPr/>
        <a:lstStyle/>
        <a:p>
          <a:endParaRPr lang="en-US"/>
        </a:p>
      </dgm:t>
    </dgm:pt>
    <dgm:pt modelId="{25CB5D00-F8E3-4ECC-9334-47E93C18BDD4}" type="sibTrans" cxnId="{1593E511-69EE-4CCC-81A7-C44450C5D8E9}">
      <dgm:prSet/>
      <dgm:spPr/>
      <dgm:t>
        <a:bodyPr/>
        <a:lstStyle/>
        <a:p>
          <a:endParaRPr lang="en-US"/>
        </a:p>
      </dgm:t>
    </dgm:pt>
    <dgm:pt modelId="{9E50C8B6-1292-40B1-AB90-78921B8C253F}">
      <dgm:prSet phldrT="[Text]"/>
      <dgm:spPr/>
      <dgm:t>
        <a:bodyPr/>
        <a:lstStyle/>
        <a:p>
          <a:r>
            <a:rPr lang="en-US" dirty="0" smtClean="0"/>
            <a:t>Utility conflicts have been changed into coordination opportunities.</a:t>
          </a:r>
          <a:endParaRPr lang="en-US" dirty="0"/>
        </a:p>
      </dgm:t>
    </dgm:pt>
    <dgm:pt modelId="{12C5DA4E-AD1D-40DB-9E13-2A73394113C8}" type="parTrans" cxnId="{123D0E4D-5647-4423-8940-117B8FB422C5}">
      <dgm:prSet/>
      <dgm:spPr/>
      <dgm:t>
        <a:bodyPr/>
        <a:lstStyle/>
        <a:p>
          <a:endParaRPr lang="en-US"/>
        </a:p>
      </dgm:t>
    </dgm:pt>
    <dgm:pt modelId="{93E3B85B-5539-4D04-B542-8356A7175C74}" type="sibTrans" cxnId="{123D0E4D-5647-4423-8940-117B8FB422C5}">
      <dgm:prSet/>
      <dgm:spPr/>
      <dgm:t>
        <a:bodyPr/>
        <a:lstStyle/>
        <a:p>
          <a:endParaRPr lang="en-US"/>
        </a:p>
      </dgm:t>
    </dgm:pt>
    <dgm:pt modelId="{CCAD0F49-B9A8-40CF-BBE5-12E6E7607E7B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4BF95FC4-FDB2-4DFD-B2F4-A8FF8DB8410C}" type="parTrans" cxnId="{9E0B1E23-B3B9-4DBB-80B9-DB4CF397588D}">
      <dgm:prSet/>
      <dgm:spPr/>
      <dgm:t>
        <a:bodyPr/>
        <a:lstStyle/>
        <a:p>
          <a:endParaRPr lang="en-US"/>
        </a:p>
      </dgm:t>
    </dgm:pt>
    <dgm:pt modelId="{9979340E-F708-4F3C-BBB8-639E4A25F7F7}" type="sibTrans" cxnId="{9E0B1E23-B3B9-4DBB-80B9-DB4CF397588D}">
      <dgm:prSet/>
      <dgm:spPr/>
      <dgm:t>
        <a:bodyPr/>
        <a:lstStyle/>
        <a:p>
          <a:endParaRPr lang="en-US"/>
        </a:p>
      </dgm:t>
    </dgm:pt>
    <dgm:pt modelId="{6A7159D3-15BE-41B8-92A1-8DD6FC15595C}">
      <dgm:prSet phldrT="[Text]"/>
      <dgm:spPr/>
      <dgm:t>
        <a:bodyPr/>
        <a:lstStyle/>
        <a:p>
          <a:r>
            <a:rPr lang="en-US" dirty="0" smtClean="0"/>
            <a:t>Early work packages have been identified and may be used to allow construction and utility relocation/right of way acquisition </a:t>
          </a:r>
          <a:r>
            <a:rPr lang="en-US" smtClean="0"/>
            <a:t>to overlap. </a:t>
          </a:r>
          <a:endParaRPr lang="en-US" dirty="0"/>
        </a:p>
      </dgm:t>
    </dgm:pt>
    <dgm:pt modelId="{FE9C6CB4-C233-4FB1-81FD-60E422D25876}" type="parTrans" cxnId="{FAC985E5-CEE3-48F1-8DCD-7B7405650157}">
      <dgm:prSet/>
      <dgm:spPr/>
      <dgm:t>
        <a:bodyPr/>
        <a:lstStyle/>
        <a:p>
          <a:endParaRPr lang="en-US"/>
        </a:p>
      </dgm:t>
    </dgm:pt>
    <dgm:pt modelId="{8EB92A6E-4545-4202-88B6-B65399E00115}" type="sibTrans" cxnId="{FAC985E5-CEE3-48F1-8DCD-7B7405650157}">
      <dgm:prSet/>
      <dgm:spPr/>
      <dgm:t>
        <a:bodyPr/>
        <a:lstStyle/>
        <a:p>
          <a:endParaRPr lang="en-US"/>
        </a:p>
      </dgm:t>
    </dgm:pt>
    <dgm:pt modelId="{8CD31FF3-651F-467E-A57C-F0C55EC547C1}">
      <dgm:prSet phldrT="[Text]"/>
      <dgm:spPr/>
      <dgm:t>
        <a:bodyPr/>
        <a:lstStyle/>
        <a:p>
          <a:r>
            <a:rPr lang="en-US" dirty="0" smtClean="0"/>
            <a:t>Utility relocations will be coordinated with construction activities to mitigate issues within tight corridors. </a:t>
          </a:r>
          <a:endParaRPr lang="en-US" dirty="0"/>
        </a:p>
      </dgm:t>
    </dgm:pt>
    <dgm:pt modelId="{6BB1006B-76EB-4B25-8C59-45EFC0D5C694}" type="parTrans" cxnId="{D5389C4D-0DDD-4F95-886D-4C39E5ED9940}">
      <dgm:prSet/>
      <dgm:spPr/>
      <dgm:t>
        <a:bodyPr/>
        <a:lstStyle/>
        <a:p>
          <a:endParaRPr lang="en-US"/>
        </a:p>
      </dgm:t>
    </dgm:pt>
    <dgm:pt modelId="{5AB7437D-3CC2-4069-BE32-7E62A7464230}" type="sibTrans" cxnId="{D5389C4D-0DDD-4F95-886D-4C39E5ED9940}">
      <dgm:prSet/>
      <dgm:spPr/>
      <dgm:t>
        <a:bodyPr/>
        <a:lstStyle/>
        <a:p>
          <a:endParaRPr lang="en-US"/>
        </a:p>
      </dgm:t>
    </dgm:pt>
    <dgm:pt modelId="{0D54C18D-E3CE-418F-A99E-18EA76CEC474}" type="pres">
      <dgm:prSet presAssocID="{7F418A17-C731-41EB-AFC7-3CC80235AE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FED60-700D-4CF5-8AAA-F17E975AA6FD}" type="pres">
      <dgm:prSet presAssocID="{F56570BD-C5E1-48A2-A742-77B78485BDC9}" presName="composite" presStyleCnt="0"/>
      <dgm:spPr/>
    </dgm:pt>
    <dgm:pt modelId="{6F8B5D4F-1274-48DD-BE16-8861DF5C177D}" type="pres">
      <dgm:prSet presAssocID="{F56570BD-C5E1-48A2-A742-77B78485BDC9}" presName="parentText" presStyleLbl="alignNode1" presStyleIdx="0" presStyleCnt="4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DCE9-3659-4337-9656-D50989C708ED}" type="pres">
      <dgm:prSet presAssocID="{F56570BD-C5E1-48A2-A742-77B78485BD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ECBC-E7E2-4048-9EC2-57FA3A343B01}" type="pres">
      <dgm:prSet presAssocID="{94E7CECD-9E85-4038-80A1-812D448FEA72}" presName="sp" presStyleCnt="0"/>
      <dgm:spPr/>
    </dgm:pt>
    <dgm:pt modelId="{7B63DA58-A171-45E7-BF3D-3A749B6879D7}" type="pres">
      <dgm:prSet presAssocID="{15FEA02B-BC82-4CFB-B44D-19E76FE6A5E5}" presName="composite" presStyleCnt="0"/>
      <dgm:spPr/>
    </dgm:pt>
    <dgm:pt modelId="{77AC9ED0-CA5E-4EFF-8456-CE61CE67ED17}" type="pres">
      <dgm:prSet presAssocID="{15FEA02B-BC82-4CFB-B44D-19E76FE6A5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EB70-5358-4419-9513-3534467EDA63}" type="pres">
      <dgm:prSet presAssocID="{15FEA02B-BC82-4CFB-B44D-19E76FE6A5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0336A-4083-4664-8E14-C1C3625FE694}" type="pres">
      <dgm:prSet presAssocID="{E5191EAE-9790-456F-A2A3-91683A4F73BA}" presName="sp" presStyleCnt="0"/>
      <dgm:spPr/>
    </dgm:pt>
    <dgm:pt modelId="{417091BD-46A5-4626-9793-71A251E0CC45}" type="pres">
      <dgm:prSet presAssocID="{59477F72-A6FC-4D27-BB7D-F408BD2FF549}" presName="composite" presStyleCnt="0"/>
      <dgm:spPr/>
    </dgm:pt>
    <dgm:pt modelId="{13FE7709-A416-4186-9221-4D41779A6AC5}" type="pres">
      <dgm:prSet presAssocID="{59477F72-A6FC-4D27-BB7D-F408BD2FF5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3DB6B-505D-4C41-95AB-375F447A72B8}" type="pres">
      <dgm:prSet presAssocID="{59477F72-A6FC-4D27-BB7D-F408BD2FF5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B41D-7346-4A48-9917-C900FBA33CFC}" type="pres">
      <dgm:prSet presAssocID="{25CB5D00-F8E3-4ECC-9334-47E93C18BDD4}" presName="sp" presStyleCnt="0"/>
      <dgm:spPr/>
    </dgm:pt>
    <dgm:pt modelId="{0BF19395-F5FC-4134-9884-DED673D3C896}" type="pres">
      <dgm:prSet presAssocID="{CCAD0F49-B9A8-40CF-BBE5-12E6E7607E7B}" presName="composite" presStyleCnt="0"/>
      <dgm:spPr/>
    </dgm:pt>
    <dgm:pt modelId="{7F6E5A9B-355E-468B-AE4C-C2D5AD9E1562}" type="pres">
      <dgm:prSet presAssocID="{CCAD0F49-B9A8-40CF-BBE5-12E6E7607E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FB23-756D-4647-B8E3-C5AB3B1987DC}" type="pres">
      <dgm:prSet presAssocID="{CCAD0F49-B9A8-40CF-BBE5-12E6E7607E7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B9F1F-BE63-4738-B85D-D6616F2B5276}" type="presOf" srcId="{15FEA02B-BC82-4CFB-B44D-19E76FE6A5E5}" destId="{77AC9ED0-CA5E-4EFF-8456-CE61CE67ED17}" srcOrd="0" destOrd="0" presId="urn:microsoft.com/office/officeart/2005/8/layout/chevron2"/>
    <dgm:cxn modelId="{9E0B1E23-B3B9-4DBB-80B9-DB4CF397588D}" srcId="{7F418A17-C731-41EB-AFC7-3CC80235AEC2}" destId="{CCAD0F49-B9A8-40CF-BBE5-12E6E7607E7B}" srcOrd="3" destOrd="0" parTransId="{4BF95FC4-FDB2-4DFD-B2F4-A8FF8DB8410C}" sibTransId="{9979340E-F708-4F3C-BBB8-639E4A25F7F7}"/>
    <dgm:cxn modelId="{D5389C4D-0DDD-4F95-886D-4C39E5ED9940}" srcId="{59477F72-A6FC-4D27-BB7D-F408BD2FF549}" destId="{8CD31FF3-651F-467E-A57C-F0C55EC547C1}" srcOrd="1" destOrd="0" parTransId="{6BB1006B-76EB-4B25-8C59-45EFC0D5C694}" sibTransId="{5AB7437D-3CC2-4069-BE32-7E62A7464230}"/>
    <dgm:cxn modelId="{8BCCBD7C-BBE4-4FBF-AB07-C58539A5889D}" type="presOf" srcId="{6A7159D3-15BE-41B8-92A1-8DD6FC15595C}" destId="{3446FB23-756D-4647-B8E3-C5AB3B1987DC}" srcOrd="0" destOrd="0" presId="urn:microsoft.com/office/officeart/2005/8/layout/chevron2"/>
    <dgm:cxn modelId="{CAEA2FE0-CF70-4B8D-AC25-21633886DED7}" srcId="{7F418A17-C731-41EB-AFC7-3CC80235AEC2}" destId="{F56570BD-C5E1-48A2-A742-77B78485BDC9}" srcOrd="0" destOrd="0" parTransId="{636738C0-265B-4568-AE63-B9E0C9CC7196}" sibTransId="{94E7CECD-9E85-4038-80A1-812D448FEA72}"/>
    <dgm:cxn modelId="{3FAC4D6E-ADAC-47C4-8A64-763E8D6EAA76}" type="presOf" srcId="{8CD31FF3-651F-467E-A57C-F0C55EC547C1}" destId="{D993DB6B-505D-4C41-95AB-375F447A72B8}" srcOrd="0" destOrd="1" presId="urn:microsoft.com/office/officeart/2005/8/layout/chevron2"/>
    <dgm:cxn modelId="{FAC985E5-CEE3-48F1-8DCD-7B7405650157}" srcId="{CCAD0F49-B9A8-40CF-BBE5-12E6E7607E7B}" destId="{6A7159D3-15BE-41B8-92A1-8DD6FC15595C}" srcOrd="0" destOrd="0" parTransId="{FE9C6CB4-C233-4FB1-81FD-60E422D25876}" sibTransId="{8EB92A6E-4545-4202-88B6-B65399E00115}"/>
    <dgm:cxn modelId="{50419304-6DDD-42C2-BF5F-2017CD3D28DA}" type="presOf" srcId="{7F418A17-C731-41EB-AFC7-3CC80235AEC2}" destId="{0D54C18D-E3CE-418F-A99E-18EA76CEC474}" srcOrd="0" destOrd="0" presId="urn:microsoft.com/office/officeart/2005/8/layout/chevron2"/>
    <dgm:cxn modelId="{5D576539-B51F-4369-82F7-EA348227E36C}" type="presOf" srcId="{B6FE86C5-FFD6-45D0-B266-E0E0158B6E99}" destId="{FA73EB70-5358-4419-9513-3534467EDA63}" srcOrd="0" destOrd="0" presId="urn:microsoft.com/office/officeart/2005/8/layout/chevron2"/>
    <dgm:cxn modelId="{6BBC96D0-E499-48F7-BAF5-67C9D5C3FAF1}" type="presOf" srcId="{9E50C8B6-1292-40B1-AB90-78921B8C253F}" destId="{D993DB6B-505D-4C41-95AB-375F447A72B8}" srcOrd="0" destOrd="0" presId="urn:microsoft.com/office/officeart/2005/8/layout/chevron2"/>
    <dgm:cxn modelId="{C1DC9900-01E3-4FF3-943A-F1FA669F53F1}" type="presOf" srcId="{4C12CE16-4588-435F-BA25-1A1CB340CF8C}" destId="{3075DCE9-3659-4337-9656-D50989C708ED}" srcOrd="0" destOrd="0" presId="urn:microsoft.com/office/officeart/2005/8/layout/chevron2"/>
    <dgm:cxn modelId="{7364C64C-E08A-469F-A05C-348F84D5CD08}" srcId="{7F418A17-C731-41EB-AFC7-3CC80235AEC2}" destId="{15FEA02B-BC82-4CFB-B44D-19E76FE6A5E5}" srcOrd="1" destOrd="0" parTransId="{EB84F565-7BF8-411C-ADE6-9D5F4F296A01}" sibTransId="{E5191EAE-9790-456F-A2A3-91683A4F73BA}"/>
    <dgm:cxn modelId="{123D0E4D-5647-4423-8940-117B8FB422C5}" srcId="{59477F72-A6FC-4D27-BB7D-F408BD2FF549}" destId="{9E50C8B6-1292-40B1-AB90-78921B8C253F}" srcOrd="0" destOrd="0" parTransId="{12C5DA4E-AD1D-40DB-9E13-2A73394113C8}" sibTransId="{93E3B85B-5539-4D04-B542-8356A7175C74}"/>
    <dgm:cxn modelId="{6221FB8F-A85A-40A2-8916-25D06661FDF1}" type="presOf" srcId="{CCAD0F49-B9A8-40CF-BBE5-12E6E7607E7B}" destId="{7F6E5A9B-355E-468B-AE4C-C2D5AD9E1562}" srcOrd="0" destOrd="0" presId="urn:microsoft.com/office/officeart/2005/8/layout/chevron2"/>
    <dgm:cxn modelId="{1593E511-69EE-4CCC-81A7-C44450C5D8E9}" srcId="{7F418A17-C731-41EB-AFC7-3CC80235AEC2}" destId="{59477F72-A6FC-4D27-BB7D-F408BD2FF549}" srcOrd="2" destOrd="0" parTransId="{F4128FF4-8B89-47B4-8EFA-EB0A5A94916C}" sibTransId="{25CB5D00-F8E3-4ECC-9334-47E93C18BDD4}"/>
    <dgm:cxn modelId="{4B3B38C6-45D3-4776-833A-C7D994F05A63}" type="presOf" srcId="{59477F72-A6FC-4D27-BB7D-F408BD2FF549}" destId="{13FE7709-A416-4186-9221-4D41779A6AC5}" srcOrd="0" destOrd="0" presId="urn:microsoft.com/office/officeart/2005/8/layout/chevron2"/>
    <dgm:cxn modelId="{BDE114D8-B9A7-45C7-8593-FF0E235E28B3}" srcId="{F56570BD-C5E1-48A2-A742-77B78485BDC9}" destId="{4C12CE16-4588-435F-BA25-1A1CB340CF8C}" srcOrd="0" destOrd="0" parTransId="{936AB722-9F58-4960-B829-838000BD716C}" sibTransId="{10FAED80-8BFF-4874-89C3-CE2BC75BD1DD}"/>
    <dgm:cxn modelId="{81652E1B-CD1A-4221-89DF-64BF6C0DDAF4}" type="presOf" srcId="{F56570BD-C5E1-48A2-A742-77B78485BDC9}" destId="{6F8B5D4F-1274-48DD-BE16-8861DF5C177D}" srcOrd="0" destOrd="0" presId="urn:microsoft.com/office/officeart/2005/8/layout/chevron2"/>
    <dgm:cxn modelId="{BA5DBA98-3963-4CCE-A546-FFB45BBC74E1}" srcId="{15FEA02B-BC82-4CFB-B44D-19E76FE6A5E5}" destId="{B6FE86C5-FFD6-45D0-B266-E0E0158B6E99}" srcOrd="0" destOrd="0" parTransId="{10F809CE-0817-4F74-8A11-6591CE6F9E8A}" sibTransId="{15BC7077-6DD3-4886-8A75-EA05BBDCA5DF}"/>
    <dgm:cxn modelId="{F50A19A6-95C1-4F70-8213-761ECA60761A}" type="presParOf" srcId="{0D54C18D-E3CE-418F-A99E-18EA76CEC474}" destId="{9FAFED60-700D-4CF5-8AAA-F17E975AA6FD}" srcOrd="0" destOrd="0" presId="urn:microsoft.com/office/officeart/2005/8/layout/chevron2"/>
    <dgm:cxn modelId="{716661D2-DFE4-4583-8E45-6F029AF48B78}" type="presParOf" srcId="{9FAFED60-700D-4CF5-8AAA-F17E975AA6FD}" destId="{6F8B5D4F-1274-48DD-BE16-8861DF5C177D}" srcOrd="0" destOrd="0" presId="urn:microsoft.com/office/officeart/2005/8/layout/chevron2"/>
    <dgm:cxn modelId="{13016652-E0D8-479B-A185-FC2508822156}" type="presParOf" srcId="{9FAFED60-700D-4CF5-8AAA-F17E975AA6FD}" destId="{3075DCE9-3659-4337-9656-D50989C708ED}" srcOrd="1" destOrd="0" presId="urn:microsoft.com/office/officeart/2005/8/layout/chevron2"/>
    <dgm:cxn modelId="{0C0D2E9C-5C31-4C89-8CE9-390CA43BCDC3}" type="presParOf" srcId="{0D54C18D-E3CE-418F-A99E-18EA76CEC474}" destId="{5078ECBC-E7E2-4048-9EC2-57FA3A343B01}" srcOrd="1" destOrd="0" presId="urn:microsoft.com/office/officeart/2005/8/layout/chevron2"/>
    <dgm:cxn modelId="{F21B1C0C-6CE9-4AB8-95C0-EB51C2B5BA64}" type="presParOf" srcId="{0D54C18D-E3CE-418F-A99E-18EA76CEC474}" destId="{7B63DA58-A171-45E7-BF3D-3A749B6879D7}" srcOrd="2" destOrd="0" presId="urn:microsoft.com/office/officeart/2005/8/layout/chevron2"/>
    <dgm:cxn modelId="{A753F000-6630-4AEA-8F4E-F1A2E7021731}" type="presParOf" srcId="{7B63DA58-A171-45E7-BF3D-3A749B6879D7}" destId="{77AC9ED0-CA5E-4EFF-8456-CE61CE67ED17}" srcOrd="0" destOrd="0" presId="urn:microsoft.com/office/officeart/2005/8/layout/chevron2"/>
    <dgm:cxn modelId="{C7789F0B-026B-4405-8C3C-61950C616DB2}" type="presParOf" srcId="{7B63DA58-A171-45E7-BF3D-3A749B6879D7}" destId="{FA73EB70-5358-4419-9513-3534467EDA63}" srcOrd="1" destOrd="0" presId="urn:microsoft.com/office/officeart/2005/8/layout/chevron2"/>
    <dgm:cxn modelId="{104BAE86-7C6D-4EDC-8416-0F4C63BC6A94}" type="presParOf" srcId="{0D54C18D-E3CE-418F-A99E-18EA76CEC474}" destId="{38C0336A-4083-4664-8E14-C1C3625FE694}" srcOrd="3" destOrd="0" presId="urn:microsoft.com/office/officeart/2005/8/layout/chevron2"/>
    <dgm:cxn modelId="{EFE7C4F9-3897-46D8-B550-9EC057C4A04C}" type="presParOf" srcId="{0D54C18D-E3CE-418F-A99E-18EA76CEC474}" destId="{417091BD-46A5-4626-9793-71A251E0CC45}" srcOrd="4" destOrd="0" presId="urn:microsoft.com/office/officeart/2005/8/layout/chevron2"/>
    <dgm:cxn modelId="{FAD9683E-48BC-40CB-8F06-CAA2E1274CDB}" type="presParOf" srcId="{417091BD-46A5-4626-9793-71A251E0CC45}" destId="{13FE7709-A416-4186-9221-4D41779A6AC5}" srcOrd="0" destOrd="0" presId="urn:microsoft.com/office/officeart/2005/8/layout/chevron2"/>
    <dgm:cxn modelId="{6AB4A04B-1E93-4827-897D-F7BBA52D8A60}" type="presParOf" srcId="{417091BD-46A5-4626-9793-71A251E0CC45}" destId="{D993DB6B-505D-4C41-95AB-375F447A72B8}" srcOrd="1" destOrd="0" presId="urn:microsoft.com/office/officeart/2005/8/layout/chevron2"/>
    <dgm:cxn modelId="{031BE325-9A01-44D7-B260-1BADF493C57D}" type="presParOf" srcId="{0D54C18D-E3CE-418F-A99E-18EA76CEC474}" destId="{F4E9B41D-7346-4A48-9917-C900FBA33CFC}" srcOrd="5" destOrd="0" presId="urn:microsoft.com/office/officeart/2005/8/layout/chevron2"/>
    <dgm:cxn modelId="{7ADF5F0F-16DC-4B75-9ECF-E6CB4D9058AF}" type="presParOf" srcId="{0D54C18D-E3CE-418F-A99E-18EA76CEC474}" destId="{0BF19395-F5FC-4134-9884-DED673D3C896}" srcOrd="6" destOrd="0" presId="urn:microsoft.com/office/officeart/2005/8/layout/chevron2"/>
    <dgm:cxn modelId="{4070AD6B-519C-40C2-B9DB-C428DD6C8F28}" type="presParOf" srcId="{0BF19395-F5FC-4134-9884-DED673D3C896}" destId="{7F6E5A9B-355E-468B-AE4C-C2D5AD9E1562}" srcOrd="0" destOrd="0" presId="urn:microsoft.com/office/officeart/2005/8/layout/chevron2"/>
    <dgm:cxn modelId="{7D1892C9-2B0E-46A2-A4AB-7820FECAE7FA}" type="presParOf" srcId="{0BF19395-F5FC-4134-9884-DED673D3C896}" destId="{3446FB23-756D-4647-B8E3-C5AB3B1987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18A17-C731-41EB-AFC7-3CC80235AE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570BD-C5E1-48A2-A742-77B78485BDC9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636738C0-265B-4568-AE63-B9E0C9CC7196}" type="parTrans" cxnId="{CAEA2FE0-CF70-4B8D-AC25-21633886DED7}">
      <dgm:prSet/>
      <dgm:spPr/>
      <dgm:t>
        <a:bodyPr/>
        <a:lstStyle/>
        <a:p>
          <a:endParaRPr lang="en-US"/>
        </a:p>
      </dgm:t>
    </dgm:pt>
    <dgm:pt modelId="{94E7CECD-9E85-4038-80A1-812D448FEA72}" type="sibTrans" cxnId="{CAEA2FE0-CF70-4B8D-AC25-21633886DED7}">
      <dgm:prSet/>
      <dgm:spPr/>
      <dgm:t>
        <a:bodyPr/>
        <a:lstStyle/>
        <a:p>
          <a:endParaRPr lang="en-US"/>
        </a:p>
      </dgm:t>
    </dgm:pt>
    <dgm:pt modelId="{4C12CE16-4588-435F-BA25-1A1CB340CF8C}">
      <dgm:prSet phldrT="[Text]"/>
      <dgm:spPr/>
      <dgm:t>
        <a:bodyPr/>
        <a:lstStyle/>
        <a:p>
          <a:r>
            <a:rPr lang="en-US" dirty="0" smtClean="0"/>
            <a:t>Department scopes project and clears it environmentally.</a:t>
          </a:r>
          <a:endParaRPr lang="en-US" dirty="0"/>
        </a:p>
      </dgm:t>
    </dgm:pt>
    <dgm:pt modelId="{936AB722-9F58-4960-B829-838000BD716C}" type="parTrans" cxnId="{BDE114D8-B9A7-45C7-8593-FF0E235E28B3}">
      <dgm:prSet/>
      <dgm:spPr/>
      <dgm:t>
        <a:bodyPr/>
        <a:lstStyle/>
        <a:p>
          <a:endParaRPr lang="en-US"/>
        </a:p>
      </dgm:t>
    </dgm:pt>
    <dgm:pt modelId="{10FAED80-8BFF-4874-89C3-CE2BC75BD1DD}" type="sibTrans" cxnId="{BDE114D8-B9A7-45C7-8593-FF0E235E28B3}">
      <dgm:prSet/>
      <dgm:spPr/>
      <dgm:t>
        <a:bodyPr/>
        <a:lstStyle/>
        <a:p>
          <a:endParaRPr lang="en-US"/>
        </a:p>
      </dgm:t>
    </dgm:pt>
    <dgm:pt modelId="{15FEA02B-BC82-4CFB-B44D-19E76FE6A5E5}">
      <dgm:prSet phldrT="[Text]"/>
      <dgm:spPr/>
      <dgm:t>
        <a:bodyPr/>
        <a:lstStyle/>
        <a:p>
          <a:r>
            <a:rPr lang="en-US" dirty="0" smtClean="0"/>
            <a:t>Letting</a:t>
          </a:r>
          <a:endParaRPr lang="en-US" dirty="0"/>
        </a:p>
      </dgm:t>
    </dgm:pt>
    <dgm:pt modelId="{EB84F565-7BF8-411C-ADE6-9D5F4F296A01}" type="parTrans" cxnId="{7364C64C-E08A-469F-A05C-348F84D5CD08}">
      <dgm:prSet/>
      <dgm:spPr/>
      <dgm:t>
        <a:bodyPr/>
        <a:lstStyle/>
        <a:p>
          <a:endParaRPr lang="en-US"/>
        </a:p>
      </dgm:t>
    </dgm:pt>
    <dgm:pt modelId="{E5191EAE-9790-456F-A2A3-91683A4F73BA}" type="sibTrans" cxnId="{7364C64C-E08A-469F-A05C-348F84D5CD08}">
      <dgm:prSet/>
      <dgm:spPr/>
      <dgm:t>
        <a:bodyPr/>
        <a:lstStyle/>
        <a:p>
          <a:endParaRPr lang="en-US"/>
        </a:p>
      </dgm:t>
    </dgm:pt>
    <dgm:pt modelId="{B6FE86C5-FFD6-45D0-B266-E0E0158B6E99}">
      <dgm:prSet phldrT="[Text]"/>
      <dgm:spPr/>
      <dgm:t>
        <a:bodyPr/>
        <a:lstStyle/>
        <a:p>
          <a:r>
            <a:rPr lang="en-US" dirty="0" smtClean="0"/>
            <a:t>Proposals submitted during QBS contain details on the project design and cost.  Selection of a Design-Builder is typically by best-value formula containing both technical and cost components. </a:t>
          </a:r>
          <a:endParaRPr lang="en-US" dirty="0"/>
        </a:p>
      </dgm:t>
    </dgm:pt>
    <dgm:pt modelId="{10F809CE-0817-4F74-8A11-6591CE6F9E8A}" type="parTrans" cxnId="{BA5DBA98-3963-4CCE-A546-FFB45BBC74E1}">
      <dgm:prSet/>
      <dgm:spPr/>
      <dgm:t>
        <a:bodyPr/>
        <a:lstStyle/>
        <a:p>
          <a:endParaRPr lang="en-US"/>
        </a:p>
      </dgm:t>
    </dgm:pt>
    <dgm:pt modelId="{15BC7077-6DD3-4886-8A75-EA05BBDCA5DF}" type="sibTrans" cxnId="{BA5DBA98-3963-4CCE-A546-FFB45BBC74E1}">
      <dgm:prSet/>
      <dgm:spPr/>
      <dgm:t>
        <a:bodyPr/>
        <a:lstStyle/>
        <a:p>
          <a:endParaRPr lang="en-US"/>
        </a:p>
      </dgm:t>
    </dgm:pt>
    <dgm:pt modelId="{59477F72-A6FC-4D27-BB7D-F408BD2FF549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4128FF4-8B89-47B4-8EFA-EB0A5A94916C}" type="parTrans" cxnId="{1593E511-69EE-4CCC-81A7-C44450C5D8E9}">
      <dgm:prSet/>
      <dgm:spPr/>
      <dgm:t>
        <a:bodyPr/>
        <a:lstStyle/>
        <a:p>
          <a:endParaRPr lang="en-US"/>
        </a:p>
      </dgm:t>
    </dgm:pt>
    <dgm:pt modelId="{25CB5D00-F8E3-4ECC-9334-47E93C18BDD4}" type="sibTrans" cxnId="{1593E511-69EE-4CCC-81A7-C44450C5D8E9}">
      <dgm:prSet/>
      <dgm:spPr/>
      <dgm:t>
        <a:bodyPr/>
        <a:lstStyle/>
        <a:p>
          <a:endParaRPr lang="en-US"/>
        </a:p>
      </dgm:t>
    </dgm:pt>
    <dgm:pt modelId="{9E50C8B6-1292-40B1-AB90-78921B8C253F}">
      <dgm:prSet phldrT="[Text]"/>
      <dgm:spPr/>
      <dgm:t>
        <a:bodyPr/>
        <a:lstStyle/>
        <a:p>
          <a:r>
            <a:rPr lang="en-US" dirty="0" smtClean="0"/>
            <a:t>Contractor develops final design.</a:t>
          </a:r>
          <a:endParaRPr lang="en-US" dirty="0"/>
        </a:p>
      </dgm:t>
    </dgm:pt>
    <dgm:pt modelId="{12C5DA4E-AD1D-40DB-9E13-2A73394113C8}" type="parTrans" cxnId="{123D0E4D-5647-4423-8940-117B8FB422C5}">
      <dgm:prSet/>
      <dgm:spPr/>
      <dgm:t>
        <a:bodyPr/>
        <a:lstStyle/>
        <a:p>
          <a:endParaRPr lang="en-US"/>
        </a:p>
      </dgm:t>
    </dgm:pt>
    <dgm:pt modelId="{93E3B85B-5539-4D04-B542-8356A7175C74}" type="sibTrans" cxnId="{123D0E4D-5647-4423-8940-117B8FB422C5}">
      <dgm:prSet/>
      <dgm:spPr/>
      <dgm:t>
        <a:bodyPr/>
        <a:lstStyle/>
        <a:p>
          <a:endParaRPr lang="en-US"/>
        </a:p>
      </dgm:t>
    </dgm:pt>
    <dgm:pt modelId="{18A02BA7-1925-4FB8-B0E3-2FF4A4FA090F}">
      <dgm:prSet phldrT="[Text]"/>
      <dgm:spPr/>
      <dgm:t>
        <a:bodyPr/>
        <a:lstStyle/>
        <a:p>
          <a:r>
            <a:rPr lang="en-US" dirty="0" smtClean="0"/>
            <a:t>Department verifies that final design meets Proposal requirements and commitments.</a:t>
          </a:r>
          <a:endParaRPr lang="en-US" dirty="0"/>
        </a:p>
      </dgm:t>
    </dgm:pt>
    <dgm:pt modelId="{0996EDC3-6083-4897-919E-081BA2566CD3}" type="parTrans" cxnId="{238C6378-4E1D-4DF1-969B-A6F9C919DB51}">
      <dgm:prSet/>
      <dgm:spPr/>
      <dgm:t>
        <a:bodyPr/>
        <a:lstStyle/>
        <a:p>
          <a:endParaRPr lang="en-US"/>
        </a:p>
      </dgm:t>
    </dgm:pt>
    <dgm:pt modelId="{2F34C91B-30BC-4276-9577-178F165C61FD}" type="sibTrans" cxnId="{238C6378-4E1D-4DF1-969B-A6F9C919DB51}">
      <dgm:prSet/>
      <dgm:spPr/>
      <dgm:t>
        <a:bodyPr/>
        <a:lstStyle/>
        <a:p>
          <a:endParaRPr lang="en-US"/>
        </a:p>
      </dgm:t>
    </dgm:pt>
    <dgm:pt modelId="{CCAD0F49-B9A8-40CF-BBE5-12E6E7607E7B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4BF95FC4-FDB2-4DFD-B2F4-A8FF8DB8410C}" type="parTrans" cxnId="{9E0B1E23-B3B9-4DBB-80B9-DB4CF397588D}">
      <dgm:prSet/>
      <dgm:spPr/>
      <dgm:t>
        <a:bodyPr/>
        <a:lstStyle/>
        <a:p>
          <a:endParaRPr lang="en-US"/>
        </a:p>
      </dgm:t>
    </dgm:pt>
    <dgm:pt modelId="{9979340E-F708-4F3C-BBB8-639E4A25F7F7}" type="sibTrans" cxnId="{9E0B1E23-B3B9-4DBB-80B9-DB4CF397588D}">
      <dgm:prSet/>
      <dgm:spPr/>
      <dgm:t>
        <a:bodyPr/>
        <a:lstStyle/>
        <a:p>
          <a:endParaRPr lang="en-US"/>
        </a:p>
      </dgm:t>
    </dgm:pt>
    <dgm:pt modelId="{6A7159D3-15BE-41B8-92A1-8DD6FC15595C}">
      <dgm:prSet phldrT="[Text]"/>
      <dgm:spPr/>
      <dgm:t>
        <a:bodyPr/>
        <a:lstStyle/>
        <a:p>
          <a:r>
            <a:rPr lang="en-US" dirty="0" smtClean="0"/>
            <a:t>Design-Builder constructs the project for the lump sum amount provided in Proposal.</a:t>
          </a:r>
          <a:endParaRPr lang="en-US" dirty="0"/>
        </a:p>
      </dgm:t>
    </dgm:pt>
    <dgm:pt modelId="{FE9C6CB4-C233-4FB1-81FD-60E422D25876}" type="parTrans" cxnId="{FAC985E5-CEE3-48F1-8DCD-7B7405650157}">
      <dgm:prSet/>
      <dgm:spPr/>
      <dgm:t>
        <a:bodyPr/>
        <a:lstStyle/>
        <a:p>
          <a:endParaRPr lang="en-US"/>
        </a:p>
      </dgm:t>
    </dgm:pt>
    <dgm:pt modelId="{8EB92A6E-4545-4202-88B6-B65399E00115}" type="sibTrans" cxnId="{FAC985E5-CEE3-48F1-8DCD-7B7405650157}">
      <dgm:prSet/>
      <dgm:spPr/>
      <dgm:t>
        <a:bodyPr/>
        <a:lstStyle/>
        <a:p>
          <a:endParaRPr lang="en-US"/>
        </a:p>
      </dgm:t>
    </dgm:pt>
    <dgm:pt modelId="{B1010E41-24CB-4BFE-AF8B-93A83D73D15D}">
      <dgm:prSet phldrT="[Text]"/>
      <dgm:spPr/>
      <dgm:t>
        <a:bodyPr/>
        <a:lstStyle/>
        <a:p>
          <a:r>
            <a:rPr lang="en-US" dirty="0" smtClean="0"/>
            <a:t>Department uses qualifications based selection (QBS) to select a Design-Builder to assist in preconstruction.</a:t>
          </a:r>
          <a:endParaRPr lang="en-US" dirty="0"/>
        </a:p>
      </dgm:t>
    </dgm:pt>
    <dgm:pt modelId="{EAFE90D6-A3AD-4960-9864-2EE2A13F9305}" type="parTrans" cxnId="{88D5F334-7F3A-44EA-9CB7-A88425670E96}">
      <dgm:prSet/>
      <dgm:spPr/>
      <dgm:t>
        <a:bodyPr/>
        <a:lstStyle/>
        <a:p>
          <a:endParaRPr lang="en-US"/>
        </a:p>
      </dgm:t>
    </dgm:pt>
    <dgm:pt modelId="{6CCB24AA-B925-43AA-A000-63BB0E221154}" type="sibTrans" cxnId="{88D5F334-7F3A-44EA-9CB7-A88425670E96}">
      <dgm:prSet/>
      <dgm:spPr/>
      <dgm:t>
        <a:bodyPr/>
        <a:lstStyle/>
        <a:p>
          <a:endParaRPr lang="en-US"/>
        </a:p>
      </dgm:t>
    </dgm:pt>
    <dgm:pt modelId="{0D54C18D-E3CE-418F-A99E-18EA76CEC474}" type="pres">
      <dgm:prSet presAssocID="{7F418A17-C731-41EB-AFC7-3CC80235AE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FED60-700D-4CF5-8AAA-F17E975AA6FD}" type="pres">
      <dgm:prSet presAssocID="{F56570BD-C5E1-48A2-A742-77B78485BDC9}" presName="composite" presStyleCnt="0"/>
      <dgm:spPr/>
    </dgm:pt>
    <dgm:pt modelId="{6F8B5D4F-1274-48DD-BE16-8861DF5C177D}" type="pres">
      <dgm:prSet presAssocID="{F56570BD-C5E1-48A2-A742-77B78485BDC9}" presName="parentText" presStyleLbl="alignNode1" presStyleIdx="0" presStyleCnt="4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DCE9-3659-4337-9656-D50989C708ED}" type="pres">
      <dgm:prSet presAssocID="{F56570BD-C5E1-48A2-A742-77B78485BD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ECBC-E7E2-4048-9EC2-57FA3A343B01}" type="pres">
      <dgm:prSet presAssocID="{94E7CECD-9E85-4038-80A1-812D448FEA72}" presName="sp" presStyleCnt="0"/>
      <dgm:spPr/>
    </dgm:pt>
    <dgm:pt modelId="{7B63DA58-A171-45E7-BF3D-3A749B6879D7}" type="pres">
      <dgm:prSet presAssocID="{15FEA02B-BC82-4CFB-B44D-19E76FE6A5E5}" presName="composite" presStyleCnt="0"/>
      <dgm:spPr/>
    </dgm:pt>
    <dgm:pt modelId="{77AC9ED0-CA5E-4EFF-8456-CE61CE67ED17}" type="pres">
      <dgm:prSet presAssocID="{15FEA02B-BC82-4CFB-B44D-19E76FE6A5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EB70-5358-4419-9513-3534467EDA63}" type="pres">
      <dgm:prSet presAssocID="{15FEA02B-BC82-4CFB-B44D-19E76FE6A5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0336A-4083-4664-8E14-C1C3625FE694}" type="pres">
      <dgm:prSet presAssocID="{E5191EAE-9790-456F-A2A3-91683A4F73BA}" presName="sp" presStyleCnt="0"/>
      <dgm:spPr/>
    </dgm:pt>
    <dgm:pt modelId="{417091BD-46A5-4626-9793-71A251E0CC45}" type="pres">
      <dgm:prSet presAssocID="{59477F72-A6FC-4D27-BB7D-F408BD2FF549}" presName="composite" presStyleCnt="0"/>
      <dgm:spPr/>
    </dgm:pt>
    <dgm:pt modelId="{13FE7709-A416-4186-9221-4D41779A6AC5}" type="pres">
      <dgm:prSet presAssocID="{59477F72-A6FC-4D27-BB7D-F408BD2FF5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3DB6B-505D-4C41-95AB-375F447A72B8}" type="pres">
      <dgm:prSet presAssocID="{59477F72-A6FC-4D27-BB7D-F408BD2FF5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B41D-7346-4A48-9917-C900FBA33CFC}" type="pres">
      <dgm:prSet presAssocID="{25CB5D00-F8E3-4ECC-9334-47E93C18BDD4}" presName="sp" presStyleCnt="0"/>
      <dgm:spPr/>
    </dgm:pt>
    <dgm:pt modelId="{0BF19395-F5FC-4134-9884-DED673D3C896}" type="pres">
      <dgm:prSet presAssocID="{CCAD0F49-B9A8-40CF-BBE5-12E6E7607E7B}" presName="composite" presStyleCnt="0"/>
      <dgm:spPr/>
    </dgm:pt>
    <dgm:pt modelId="{7F6E5A9B-355E-468B-AE4C-C2D5AD9E1562}" type="pres">
      <dgm:prSet presAssocID="{CCAD0F49-B9A8-40CF-BBE5-12E6E7607E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FB23-756D-4647-B8E3-C5AB3B1987DC}" type="pres">
      <dgm:prSet presAssocID="{CCAD0F49-B9A8-40CF-BBE5-12E6E7607E7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B9F1F-BE63-4738-B85D-D6616F2B5276}" type="presOf" srcId="{15FEA02B-BC82-4CFB-B44D-19E76FE6A5E5}" destId="{77AC9ED0-CA5E-4EFF-8456-CE61CE67ED17}" srcOrd="0" destOrd="0" presId="urn:microsoft.com/office/officeart/2005/8/layout/chevron2"/>
    <dgm:cxn modelId="{9E0B1E23-B3B9-4DBB-80B9-DB4CF397588D}" srcId="{7F418A17-C731-41EB-AFC7-3CC80235AEC2}" destId="{CCAD0F49-B9A8-40CF-BBE5-12E6E7607E7B}" srcOrd="3" destOrd="0" parTransId="{4BF95FC4-FDB2-4DFD-B2F4-A8FF8DB8410C}" sibTransId="{9979340E-F708-4F3C-BBB8-639E4A25F7F7}"/>
    <dgm:cxn modelId="{8BCCBD7C-BBE4-4FBF-AB07-C58539A5889D}" type="presOf" srcId="{6A7159D3-15BE-41B8-92A1-8DD6FC15595C}" destId="{3446FB23-756D-4647-B8E3-C5AB3B1987DC}" srcOrd="0" destOrd="0" presId="urn:microsoft.com/office/officeart/2005/8/layout/chevron2"/>
    <dgm:cxn modelId="{CAEA2FE0-CF70-4B8D-AC25-21633886DED7}" srcId="{7F418A17-C731-41EB-AFC7-3CC80235AEC2}" destId="{F56570BD-C5E1-48A2-A742-77B78485BDC9}" srcOrd="0" destOrd="0" parTransId="{636738C0-265B-4568-AE63-B9E0C9CC7196}" sibTransId="{94E7CECD-9E85-4038-80A1-812D448FEA72}"/>
    <dgm:cxn modelId="{FAC985E5-CEE3-48F1-8DCD-7B7405650157}" srcId="{CCAD0F49-B9A8-40CF-BBE5-12E6E7607E7B}" destId="{6A7159D3-15BE-41B8-92A1-8DD6FC15595C}" srcOrd="0" destOrd="0" parTransId="{FE9C6CB4-C233-4FB1-81FD-60E422D25876}" sibTransId="{8EB92A6E-4545-4202-88B6-B65399E00115}"/>
    <dgm:cxn modelId="{F10057E1-CCEC-4646-B12C-43CE8B887E8A}" type="presOf" srcId="{B1010E41-24CB-4BFE-AF8B-93A83D73D15D}" destId="{3075DCE9-3659-4337-9656-D50989C708ED}" srcOrd="0" destOrd="1" presId="urn:microsoft.com/office/officeart/2005/8/layout/chevron2"/>
    <dgm:cxn modelId="{50419304-6DDD-42C2-BF5F-2017CD3D28DA}" type="presOf" srcId="{7F418A17-C731-41EB-AFC7-3CC80235AEC2}" destId="{0D54C18D-E3CE-418F-A99E-18EA76CEC474}" srcOrd="0" destOrd="0" presId="urn:microsoft.com/office/officeart/2005/8/layout/chevron2"/>
    <dgm:cxn modelId="{5D576539-B51F-4369-82F7-EA348227E36C}" type="presOf" srcId="{B6FE86C5-FFD6-45D0-B266-E0E0158B6E99}" destId="{FA73EB70-5358-4419-9513-3534467EDA63}" srcOrd="0" destOrd="0" presId="urn:microsoft.com/office/officeart/2005/8/layout/chevron2"/>
    <dgm:cxn modelId="{88D5F334-7F3A-44EA-9CB7-A88425670E96}" srcId="{F56570BD-C5E1-48A2-A742-77B78485BDC9}" destId="{B1010E41-24CB-4BFE-AF8B-93A83D73D15D}" srcOrd="1" destOrd="0" parTransId="{EAFE90D6-A3AD-4960-9864-2EE2A13F9305}" sibTransId="{6CCB24AA-B925-43AA-A000-63BB0E221154}"/>
    <dgm:cxn modelId="{6BBC96D0-E499-48F7-BAF5-67C9D5C3FAF1}" type="presOf" srcId="{9E50C8B6-1292-40B1-AB90-78921B8C253F}" destId="{D993DB6B-505D-4C41-95AB-375F447A72B8}" srcOrd="0" destOrd="0" presId="urn:microsoft.com/office/officeart/2005/8/layout/chevron2"/>
    <dgm:cxn modelId="{C1DC9900-01E3-4FF3-943A-F1FA669F53F1}" type="presOf" srcId="{4C12CE16-4588-435F-BA25-1A1CB340CF8C}" destId="{3075DCE9-3659-4337-9656-D50989C708ED}" srcOrd="0" destOrd="0" presId="urn:microsoft.com/office/officeart/2005/8/layout/chevron2"/>
    <dgm:cxn modelId="{7364C64C-E08A-469F-A05C-348F84D5CD08}" srcId="{7F418A17-C731-41EB-AFC7-3CC80235AEC2}" destId="{15FEA02B-BC82-4CFB-B44D-19E76FE6A5E5}" srcOrd="1" destOrd="0" parTransId="{EB84F565-7BF8-411C-ADE6-9D5F4F296A01}" sibTransId="{E5191EAE-9790-456F-A2A3-91683A4F73BA}"/>
    <dgm:cxn modelId="{123D0E4D-5647-4423-8940-117B8FB422C5}" srcId="{59477F72-A6FC-4D27-BB7D-F408BD2FF549}" destId="{9E50C8B6-1292-40B1-AB90-78921B8C253F}" srcOrd="0" destOrd="0" parTransId="{12C5DA4E-AD1D-40DB-9E13-2A73394113C8}" sibTransId="{93E3B85B-5539-4D04-B542-8356A7175C74}"/>
    <dgm:cxn modelId="{6221FB8F-A85A-40A2-8916-25D06661FDF1}" type="presOf" srcId="{CCAD0F49-B9A8-40CF-BBE5-12E6E7607E7B}" destId="{7F6E5A9B-355E-468B-AE4C-C2D5AD9E1562}" srcOrd="0" destOrd="0" presId="urn:microsoft.com/office/officeart/2005/8/layout/chevron2"/>
    <dgm:cxn modelId="{1593E511-69EE-4CCC-81A7-C44450C5D8E9}" srcId="{7F418A17-C731-41EB-AFC7-3CC80235AEC2}" destId="{59477F72-A6FC-4D27-BB7D-F408BD2FF549}" srcOrd="2" destOrd="0" parTransId="{F4128FF4-8B89-47B4-8EFA-EB0A5A94916C}" sibTransId="{25CB5D00-F8E3-4ECC-9334-47E93C18BDD4}"/>
    <dgm:cxn modelId="{4B3B38C6-45D3-4776-833A-C7D994F05A63}" type="presOf" srcId="{59477F72-A6FC-4D27-BB7D-F408BD2FF549}" destId="{13FE7709-A416-4186-9221-4D41779A6AC5}" srcOrd="0" destOrd="0" presId="urn:microsoft.com/office/officeart/2005/8/layout/chevron2"/>
    <dgm:cxn modelId="{238C6378-4E1D-4DF1-969B-A6F9C919DB51}" srcId="{59477F72-A6FC-4D27-BB7D-F408BD2FF549}" destId="{18A02BA7-1925-4FB8-B0E3-2FF4A4FA090F}" srcOrd="1" destOrd="0" parTransId="{0996EDC3-6083-4897-919E-081BA2566CD3}" sibTransId="{2F34C91B-30BC-4276-9577-178F165C61FD}"/>
    <dgm:cxn modelId="{68CE6093-EFEE-4CDF-850E-444DFF418598}" type="presOf" srcId="{18A02BA7-1925-4FB8-B0E3-2FF4A4FA090F}" destId="{D993DB6B-505D-4C41-95AB-375F447A72B8}" srcOrd="0" destOrd="1" presId="urn:microsoft.com/office/officeart/2005/8/layout/chevron2"/>
    <dgm:cxn modelId="{BDE114D8-B9A7-45C7-8593-FF0E235E28B3}" srcId="{F56570BD-C5E1-48A2-A742-77B78485BDC9}" destId="{4C12CE16-4588-435F-BA25-1A1CB340CF8C}" srcOrd="0" destOrd="0" parTransId="{936AB722-9F58-4960-B829-838000BD716C}" sibTransId="{10FAED80-8BFF-4874-89C3-CE2BC75BD1DD}"/>
    <dgm:cxn modelId="{81652E1B-CD1A-4221-89DF-64BF6C0DDAF4}" type="presOf" srcId="{F56570BD-C5E1-48A2-A742-77B78485BDC9}" destId="{6F8B5D4F-1274-48DD-BE16-8861DF5C177D}" srcOrd="0" destOrd="0" presId="urn:microsoft.com/office/officeart/2005/8/layout/chevron2"/>
    <dgm:cxn modelId="{BA5DBA98-3963-4CCE-A546-FFB45BBC74E1}" srcId="{15FEA02B-BC82-4CFB-B44D-19E76FE6A5E5}" destId="{B6FE86C5-FFD6-45D0-B266-E0E0158B6E99}" srcOrd="0" destOrd="0" parTransId="{10F809CE-0817-4F74-8A11-6591CE6F9E8A}" sibTransId="{15BC7077-6DD3-4886-8A75-EA05BBDCA5DF}"/>
    <dgm:cxn modelId="{F50A19A6-95C1-4F70-8213-761ECA60761A}" type="presParOf" srcId="{0D54C18D-E3CE-418F-A99E-18EA76CEC474}" destId="{9FAFED60-700D-4CF5-8AAA-F17E975AA6FD}" srcOrd="0" destOrd="0" presId="urn:microsoft.com/office/officeart/2005/8/layout/chevron2"/>
    <dgm:cxn modelId="{716661D2-DFE4-4583-8E45-6F029AF48B78}" type="presParOf" srcId="{9FAFED60-700D-4CF5-8AAA-F17E975AA6FD}" destId="{6F8B5D4F-1274-48DD-BE16-8861DF5C177D}" srcOrd="0" destOrd="0" presId="urn:microsoft.com/office/officeart/2005/8/layout/chevron2"/>
    <dgm:cxn modelId="{13016652-E0D8-479B-A185-FC2508822156}" type="presParOf" srcId="{9FAFED60-700D-4CF5-8AAA-F17E975AA6FD}" destId="{3075DCE9-3659-4337-9656-D50989C708ED}" srcOrd="1" destOrd="0" presId="urn:microsoft.com/office/officeart/2005/8/layout/chevron2"/>
    <dgm:cxn modelId="{0C0D2E9C-5C31-4C89-8CE9-390CA43BCDC3}" type="presParOf" srcId="{0D54C18D-E3CE-418F-A99E-18EA76CEC474}" destId="{5078ECBC-E7E2-4048-9EC2-57FA3A343B01}" srcOrd="1" destOrd="0" presId="urn:microsoft.com/office/officeart/2005/8/layout/chevron2"/>
    <dgm:cxn modelId="{F21B1C0C-6CE9-4AB8-95C0-EB51C2B5BA64}" type="presParOf" srcId="{0D54C18D-E3CE-418F-A99E-18EA76CEC474}" destId="{7B63DA58-A171-45E7-BF3D-3A749B6879D7}" srcOrd="2" destOrd="0" presId="urn:microsoft.com/office/officeart/2005/8/layout/chevron2"/>
    <dgm:cxn modelId="{A753F000-6630-4AEA-8F4E-F1A2E7021731}" type="presParOf" srcId="{7B63DA58-A171-45E7-BF3D-3A749B6879D7}" destId="{77AC9ED0-CA5E-4EFF-8456-CE61CE67ED17}" srcOrd="0" destOrd="0" presId="urn:microsoft.com/office/officeart/2005/8/layout/chevron2"/>
    <dgm:cxn modelId="{C7789F0B-026B-4405-8C3C-61950C616DB2}" type="presParOf" srcId="{7B63DA58-A171-45E7-BF3D-3A749B6879D7}" destId="{FA73EB70-5358-4419-9513-3534467EDA63}" srcOrd="1" destOrd="0" presId="urn:microsoft.com/office/officeart/2005/8/layout/chevron2"/>
    <dgm:cxn modelId="{104BAE86-7C6D-4EDC-8416-0F4C63BC6A94}" type="presParOf" srcId="{0D54C18D-E3CE-418F-A99E-18EA76CEC474}" destId="{38C0336A-4083-4664-8E14-C1C3625FE694}" srcOrd="3" destOrd="0" presId="urn:microsoft.com/office/officeart/2005/8/layout/chevron2"/>
    <dgm:cxn modelId="{EFE7C4F9-3897-46D8-B550-9EC057C4A04C}" type="presParOf" srcId="{0D54C18D-E3CE-418F-A99E-18EA76CEC474}" destId="{417091BD-46A5-4626-9793-71A251E0CC45}" srcOrd="4" destOrd="0" presId="urn:microsoft.com/office/officeart/2005/8/layout/chevron2"/>
    <dgm:cxn modelId="{FAD9683E-48BC-40CB-8F06-CAA2E1274CDB}" type="presParOf" srcId="{417091BD-46A5-4626-9793-71A251E0CC45}" destId="{13FE7709-A416-4186-9221-4D41779A6AC5}" srcOrd="0" destOrd="0" presId="urn:microsoft.com/office/officeart/2005/8/layout/chevron2"/>
    <dgm:cxn modelId="{6AB4A04B-1E93-4827-897D-F7BBA52D8A60}" type="presParOf" srcId="{417091BD-46A5-4626-9793-71A251E0CC45}" destId="{D993DB6B-505D-4C41-95AB-375F447A72B8}" srcOrd="1" destOrd="0" presId="urn:microsoft.com/office/officeart/2005/8/layout/chevron2"/>
    <dgm:cxn modelId="{031BE325-9A01-44D7-B260-1BADF493C57D}" type="presParOf" srcId="{0D54C18D-E3CE-418F-A99E-18EA76CEC474}" destId="{F4E9B41D-7346-4A48-9917-C900FBA33CFC}" srcOrd="5" destOrd="0" presId="urn:microsoft.com/office/officeart/2005/8/layout/chevron2"/>
    <dgm:cxn modelId="{7ADF5F0F-16DC-4B75-9ECF-E6CB4D9058AF}" type="presParOf" srcId="{0D54C18D-E3CE-418F-A99E-18EA76CEC474}" destId="{0BF19395-F5FC-4134-9884-DED673D3C896}" srcOrd="6" destOrd="0" presId="urn:microsoft.com/office/officeart/2005/8/layout/chevron2"/>
    <dgm:cxn modelId="{4070AD6B-519C-40C2-B9DB-C428DD6C8F28}" type="presParOf" srcId="{0BF19395-F5FC-4134-9884-DED673D3C896}" destId="{7F6E5A9B-355E-468B-AE4C-C2D5AD9E1562}" srcOrd="0" destOrd="0" presId="urn:microsoft.com/office/officeart/2005/8/layout/chevron2"/>
    <dgm:cxn modelId="{7D1892C9-2B0E-46A2-A4AB-7820FECAE7FA}" type="presParOf" srcId="{0BF19395-F5FC-4134-9884-DED673D3C896}" destId="{3446FB23-756D-4647-B8E3-C5AB3B1987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B3AD5-2CDD-46D0-B414-31CC619F65B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409CC-DFC6-420D-B0A0-04FA6F620FE5}">
      <dgm:prSet phldrT="[Text]"/>
      <dgm:spPr/>
      <dgm:t>
        <a:bodyPr/>
        <a:lstStyle/>
        <a:p>
          <a:r>
            <a:rPr lang="en-US" dirty="0" smtClean="0"/>
            <a:t>Selection</a:t>
          </a:r>
          <a:endParaRPr lang="en-US" dirty="0"/>
        </a:p>
      </dgm:t>
    </dgm:pt>
    <dgm:pt modelId="{D0C2BC3F-D307-4931-853D-82ED2CAEC133}" type="parTrans" cxnId="{602FB506-CA34-4381-810F-CF5BB1FD9C0A}">
      <dgm:prSet/>
      <dgm:spPr/>
      <dgm:t>
        <a:bodyPr/>
        <a:lstStyle/>
        <a:p>
          <a:endParaRPr lang="en-US"/>
        </a:p>
      </dgm:t>
    </dgm:pt>
    <dgm:pt modelId="{C404A566-20C5-44AE-9101-CE4489F84CF4}" type="sibTrans" cxnId="{602FB506-CA34-4381-810F-CF5BB1FD9C0A}">
      <dgm:prSet/>
      <dgm:spPr/>
      <dgm:t>
        <a:bodyPr/>
        <a:lstStyle/>
        <a:p>
          <a:endParaRPr lang="en-US"/>
        </a:p>
      </dgm:t>
    </dgm:pt>
    <dgm:pt modelId="{2B650713-6A82-4E77-8E48-725012AA86F5}">
      <dgm:prSet phldrT="[Text]" custT="1"/>
      <dgm:spPr/>
      <dgm:t>
        <a:bodyPr/>
        <a:lstStyle/>
        <a:p>
          <a:r>
            <a:rPr lang="en-US" sz="2200" dirty="0" smtClean="0"/>
            <a:t>Price Proposal</a:t>
          </a:r>
          <a:endParaRPr lang="en-US" sz="2200" dirty="0"/>
        </a:p>
      </dgm:t>
    </dgm:pt>
    <dgm:pt modelId="{AA99CAF9-BEFD-4319-82F8-C4C56C38488C}" type="parTrans" cxnId="{2A8208BF-3DF3-448D-8FF8-A8FAAEC83076}">
      <dgm:prSet/>
      <dgm:spPr/>
      <dgm:t>
        <a:bodyPr/>
        <a:lstStyle/>
        <a:p>
          <a:endParaRPr lang="en-US"/>
        </a:p>
      </dgm:t>
    </dgm:pt>
    <dgm:pt modelId="{6F6ADFCA-424A-44AE-BC4B-2F456429E895}" type="sibTrans" cxnId="{2A8208BF-3DF3-448D-8FF8-A8FAAEC83076}">
      <dgm:prSet/>
      <dgm:spPr/>
      <dgm:t>
        <a:bodyPr/>
        <a:lstStyle/>
        <a:p>
          <a:endParaRPr lang="en-US"/>
        </a:p>
      </dgm:t>
    </dgm:pt>
    <dgm:pt modelId="{26B09A3A-AA7E-4448-AD6A-D8265438E577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9846AFB8-530D-464F-B22B-9749BB572459}" type="parTrans" cxnId="{E526980B-6B5E-4A39-85FB-3BE7D1C355E1}">
      <dgm:prSet/>
      <dgm:spPr/>
      <dgm:t>
        <a:bodyPr/>
        <a:lstStyle/>
        <a:p>
          <a:endParaRPr lang="en-US"/>
        </a:p>
      </dgm:t>
    </dgm:pt>
    <dgm:pt modelId="{44431AFB-86B1-44C4-84A5-C5C87D44D431}" type="sibTrans" cxnId="{E526980B-6B5E-4A39-85FB-3BE7D1C355E1}">
      <dgm:prSet/>
      <dgm:spPr/>
      <dgm:t>
        <a:bodyPr/>
        <a:lstStyle/>
        <a:p>
          <a:endParaRPr lang="en-US"/>
        </a:p>
      </dgm:t>
    </dgm:pt>
    <dgm:pt modelId="{4CF46FC2-0AEC-4580-9299-9CBB95E05967}">
      <dgm:prSet phldrT="[Text]" custT="1"/>
      <dgm:spPr/>
      <dgm:t>
        <a:bodyPr/>
        <a:lstStyle/>
        <a:p>
          <a:r>
            <a:rPr lang="en-US" sz="2200" dirty="0" smtClean="0"/>
            <a:t>DB to a Budget</a:t>
          </a:r>
          <a:endParaRPr lang="en-US" sz="2200" dirty="0"/>
        </a:p>
      </dgm:t>
    </dgm:pt>
    <dgm:pt modelId="{BE839834-F993-4C80-B4A7-2B3D778484BA}" type="parTrans" cxnId="{C0D1FD9D-C56E-4FA5-8A59-63081E59BEFF}">
      <dgm:prSet/>
      <dgm:spPr/>
      <dgm:t>
        <a:bodyPr/>
        <a:lstStyle/>
        <a:p>
          <a:endParaRPr lang="en-US"/>
        </a:p>
      </dgm:t>
    </dgm:pt>
    <dgm:pt modelId="{56B90327-5463-4C92-8271-39F5A55D6D85}" type="sibTrans" cxnId="{C0D1FD9D-C56E-4FA5-8A59-63081E59BEFF}">
      <dgm:prSet/>
      <dgm:spPr/>
      <dgm:t>
        <a:bodyPr/>
        <a:lstStyle/>
        <a:p>
          <a:endParaRPr lang="en-US"/>
        </a:p>
      </dgm:t>
    </dgm:pt>
    <dgm:pt modelId="{93C920F8-ED1C-49F0-9C7F-6469E56D107D}">
      <dgm:prSet phldrT="[Text]" custT="1"/>
      <dgm:spPr/>
      <dgm:t>
        <a:bodyPr/>
        <a:lstStyle/>
        <a:p>
          <a:r>
            <a:rPr lang="en-US" sz="2200" dirty="0" smtClean="0"/>
            <a:t>DB Finance</a:t>
          </a:r>
          <a:endParaRPr lang="en-US" sz="2200" dirty="0"/>
        </a:p>
      </dgm:t>
    </dgm:pt>
    <dgm:pt modelId="{44E5877F-AED9-4D8B-9239-1D5E0A00F91D}" type="parTrans" cxnId="{5419DA3B-339D-4365-B603-F5F7C488EADC}">
      <dgm:prSet/>
      <dgm:spPr/>
      <dgm:t>
        <a:bodyPr/>
        <a:lstStyle/>
        <a:p>
          <a:endParaRPr lang="en-US"/>
        </a:p>
      </dgm:t>
    </dgm:pt>
    <dgm:pt modelId="{1D3B0C44-CD5B-4A57-8D61-7B8D891CEB88}" type="sibTrans" cxnId="{5419DA3B-339D-4365-B603-F5F7C488EADC}">
      <dgm:prSet/>
      <dgm:spPr/>
      <dgm:t>
        <a:bodyPr/>
        <a:lstStyle/>
        <a:p>
          <a:endParaRPr lang="en-US"/>
        </a:p>
      </dgm:t>
    </dgm:pt>
    <dgm:pt modelId="{43540868-C8A6-4744-83AE-EDD91CD830DC}">
      <dgm:prSet phldrT="[Text]"/>
      <dgm:spPr/>
      <dgm:t>
        <a:bodyPr/>
        <a:lstStyle/>
        <a:p>
          <a:r>
            <a:rPr lang="en-US" dirty="0" smtClean="0"/>
            <a:t>Complexities</a:t>
          </a:r>
          <a:endParaRPr lang="en-US" dirty="0"/>
        </a:p>
      </dgm:t>
    </dgm:pt>
    <dgm:pt modelId="{48A9926E-A0AF-4979-8BEF-2210A6698040}" type="parTrans" cxnId="{CEFBC40D-9802-4A04-99CF-A89F11818461}">
      <dgm:prSet/>
      <dgm:spPr/>
      <dgm:t>
        <a:bodyPr/>
        <a:lstStyle/>
        <a:p>
          <a:endParaRPr lang="en-US"/>
        </a:p>
      </dgm:t>
    </dgm:pt>
    <dgm:pt modelId="{17B7E42A-05EE-493C-8A97-95142B5C43F7}" type="sibTrans" cxnId="{CEFBC40D-9802-4A04-99CF-A89F11818461}">
      <dgm:prSet/>
      <dgm:spPr/>
      <dgm:t>
        <a:bodyPr/>
        <a:lstStyle/>
        <a:p>
          <a:endParaRPr lang="en-US"/>
        </a:p>
      </dgm:t>
    </dgm:pt>
    <dgm:pt modelId="{57C88826-0CF4-4126-AE2B-88660A1074B6}">
      <dgm:prSet phldrT="[Text]" custT="1"/>
      <dgm:spPr/>
      <dgm:t>
        <a:bodyPr/>
        <a:lstStyle/>
        <a:p>
          <a:r>
            <a:rPr lang="en-US" sz="2200" dirty="0" smtClean="0"/>
            <a:t>Mitigation strategies</a:t>
          </a:r>
          <a:endParaRPr lang="en-US" sz="2200" dirty="0"/>
        </a:p>
      </dgm:t>
    </dgm:pt>
    <dgm:pt modelId="{54C482DF-7C21-4E79-BAA5-ED018D121DA3}" type="parTrans" cxnId="{4AB63D68-F1B3-4716-BC31-229882AA5C9E}">
      <dgm:prSet/>
      <dgm:spPr/>
      <dgm:t>
        <a:bodyPr/>
        <a:lstStyle/>
        <a:p>
          <a:endParaRPr lang="en-US"/>
        </a:p>
      </dgm:t>
    </dgm:pt>
    <dgm:pt modelId="{B73E1331-C755-4E0A-8F87-93B8C7B57F55}" type="sibTrans" cxnId="{4AB63D68-F1B3-4716-BC31-229882AA5C9E}">
      <dgm:prSet/>
      <dgm:spPr/>
      <dgm:t>
        <a:bodyPr/>
        <a:lstStyle/>
        <a:p>
          <a:endParaRPr lang="en-US"/>
        </a:p>
      </dgm:t>
    </dgm:pt>
    <dgm:pt modelId="{6C39B1D7-772C-452D-ABC7-D81CC6E66A73}">
      <dgm:prSet phldrT="[Text]" custT="1"/>
      <dgm:spPr/>
      <dgm:t>
        <a:bodyPr/>
        <a:lstStyle/>
        <a:p>
          <a:r>
            <a:rPr lang="en-US" sz="2200" dirty="0" smtClean="0"/>
            <a:t>ATCs</a:t>
          </a:r>
          <a:endParaRPr lang="en-US" sz="2200" dirty="0"/>
        </a:p>
      </dgm:t>
    </dgm:pt>
    <dgm:pt modelId="{56AADFB4-7E4F-460B-AECB-123F6544FB60}" type="parTrans" cxnId="{77C7728A-6CB1-4503-BA60-5ABE61BB20EB}">
      <dgm:prSet/>
      <dgm:spPr/>
      <dgm:t>
        <a:bodyPr/>
        <a:lstStyle/>
        <a:p>
          <a:endParaRPr lang="en-US"/>
        </a:p>
      </dgm:t>
    </dgm:pt>
    <dgm:pt modelId="{102F6DF0-468F-4737-AF27-BE1DB6D79D68}" type="sibTrans" cxnId="{77C7728A-6CB1-4503-BA60-5ABE61BB20EB}">
      <dgm:prSet/>
      <dgm:spPr/>
      <dgm:t>
        <a:bodyPr/>
        <a:lstStyle/>
        <a:p>
          <a:endParaRPr lang="en-US"/>
        </a:p>
      </dgm:t>
    </dgm:pt>
    <dgm:pt modelId="{7F9761A4-AE54-4220-A6C2-EA7274FB402E}">
      <dgm:prSet phldrT="[Text]" custT="1"/>
      <dgm:spPr/>
      <dgm:t>
        <a:bodyPr/>
        <a:lstStyle/>
        <a:p>
          <a:r>
            <a:rPr lang="en-US" sz="2200" dirty="0" smtClean="0"/>
            <a:t>Technical Proposal</a:t>
          </a:r>
          <a:endParaRPr lang="en-US" sz="2200" dirty="0"/>
        </a:p>
      </dgm:t>
    </dgm:pt>
    <dgm:pt modelId="{667CAE41-7162-49F2-AAB2-FC032131810E}" type="parTrans" cxnId="{623438B5-4862-4EC4-9DA2-EC7B71D4E724}">
      <dgm:prSet/>
      <dgm:spPr/>
      <dgm:t>
        <a:bodyPr/>
        <a:lstStyle/>
        <a:p>
          <a:endParaRPr lang="en-US"/>
        </a:p>
      </dgm:t>
    </dgm:pt>
    <dgm:pt modelId="{C5136B76-A91B-414E-86BC-F218621513E9}" type="sibTrans" cxnId="{623438B5-4862-4EC4-9DA2-EC7B71D4E724}">
      <dgm:prSet/>
      <dgm:spPr/>
      <dgm:t>
        <a:bodyPr/>
        <a:lstStyle/>
        <a:p>
          <a:endParaRPr lang="en-US"/>
        </a:p>
      </dgm:t>
    </dgm:pt>
    <dgm:pt modelId="{FA2D1600-4F61-444A-943B-5D9746E8D898}" type="pres">
      <dgm:prSet presAssocID="{0B4B3AD5-2CDD-46D0-B414-31CC619F65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D251E-BF11-4760-BE63-EDECC3928616}" type="pres">
      <dgm:prSet presAssocID="{0B4B3AD5-2CDD-46D0-B414-31CC619F65BC}" presName="cycle" presStyleCnt="0"/>
      <dgm:spPr/>
    </dgm:pt>
    <dgm:pt modelId="{5A447FE8-DE6F-43BF-B264-A2BDC844BC72}" type="pres">
      <dgm:prSet presAssocID="{0B4B3AD5-2CDD-46D0-B414-31CC619F65BC}" presName="centerShape" presStyleCnt="0"/>
      <dgm:spPr/>
    </dgm:pt>
    <dgm:pt modelId="{60E79507-0417-43A0-8C2B-7F8C9C558194}" type="pres">
      <dgm:prSet presAssocID="{0B4B3AD5-2CDD-46D0-B414-31CC619F65BC}" presName="connSite" presStyleLbl="node1" presStyleIdx="0" presStyleCnt="4"/>
      <dgm:spPr/>
    </dgm:pt>
    <dgm:pt modelId="{A970D070-F804-4D11-A94F-A4E5E256B90E}" type="pres">
      <dgm:prSet presAssocID="{0B4B3AD5-2CDD-46D0-B414-31CC619F65BC}" presName="visible" presStyleLbl="node1" presStyleIdx="0" presStyleCnt="4" custScaleX="123607" custScaleY="116115" custLinFactNeighborX="939" custLinFactNeighborY="-3496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DE3DCB6-2E92-4E6D-B73D-F668A074E844}" type="pres">
      <dgm:prSet presAssocID="{D0C2BC3F-D307-4931-853D-82ED2CAEC1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A7D5B3A-AB62-44FD-AE44-DC6BE407AFB3}" type="pres">
      <dgm:prSet presAssocID="{FAC409CC-DFC6-420D-B0A0-04FA6F620FE5}" presName="node" presStyleCnt="0"/>
      <dgm:spPr/>
    </dgm:pt>
    <dgm:pt modelId="{BDA3DD5E-4F95-4D3F-91CE-64EC3633C179}" type="pres">
      <dgm:prSet presAssocID="{FAC409CC-DFC6-420D-B0A0-04FA6F620FE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03CE1-5DDA-494A-BA0E-8805A1B061A4}" type="pres">
      <dgm:prSet presAssocID="{FAC409CC-DFC6-420D-B0A0-04FA6F620FE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1CD52-4969-415E-BE7D-4F7358206E9B}" type="pres">
      <dgm:prSet presAssocID="{9846AFB8-530D-464F-B22B-9749BB572459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C0D14C4-B00D-428E-886B-92ACBB199C32}" type="pres">
      <dgm:prSet presAssocID="{26B09A3A-AA7E-4448-AD6A-D8265438E577}" presName="node" presStyleCnt="0"/>
      <dgm:spPr/>
    </dgm:pt>
    <dgm:pt modelId="{D33216C0-A338-46C5-9272-0C41481D8CD7}" type="pres">
      <dgm:prSet presAssocID="{26B09A3A-AA7E-4448-AD6A-D8265438E577}" presName="parentNode" presStyleLbl="node1" presStyleIdx="2" presStyleCnt="4" custLinFactNeighborX="14251" custLinFactNeighborY="1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20954-59B5-4C07-9F6C-38D2EAD7A1DD}" type="pres">
      <dgm:prSet presAssocID="{26B09A3A-AA7E-4448-AD6A-D8265438E57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6C8AF-FE29-47CB-A935-BF0C07D720FB}" type="pres">
      <dgm:prSet presAssocID="{48A9926E-A0AF-4979-8BEF-2210A669804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535082F-BEFC-4DA9-8901-CAA16AE8FC93}" type="pres">
      <dgm:prSet presAssocID="{43540868-C8A6-4744-83AE-EDD91CD830DC}" presName="node" presStyleCnt="0"/>
      <dgm:spPr/>
    </dgm:pt>
    <dgm:pt modelId="{6C4CAE4B-9757-47D6-B627-1F9449741F11}" type="pres">
      <dgm:prSet presAssocID="{43540868-C8A6-4744-83AE-EDD91CD830DC}" presName="parentNode" presStyleLbl="node1" presStyleIdx="3" presStyleCnt="4" custScaleX="92740" custScaleY="93300" custLinFactNeighborX="-2048" custLinFactNeighborY="-6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37AC2-65F9-4377-8D76-BE8999760B8E}" type="pres">
      <dgm:prSet presAssocID="{43540868-C8A6-4744-83AE-EDD91CD830D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DACE2-D329-4C01-88C8-566E25AB3C01}" type="presOf" srcId="{2B650713-6A82-4E77-8E48-725012AA86F5}" destId="{3C203CE1-5DDA-494A-BA0E-8805A1B061A4}" srcOrd="0" destOrd="0" presId="urn:microsoft.com/office/officeart/2005/8/layout/radial2"/>
    <dgm:cxn modelId="{33980546-3B6C-4250-B233-E8E0224E7765}" type="presOf" srcId="{4CF46FC2-0AEC-4580-9299-9CBB95E05967}" destId="{C4620954-59B5-4C07-9F6C-38D2EAD7A1DD}" srcOrd="0" destOrd="0" presId="urn:microsoft.com/office/officeart/2005/8/layout/radial2"/>
    <dgm:cxn modelId="{1B9FED38-C4B2-443F-B3B5-0516573633EC}" type="presOf" srcId="{48A9926E-A0AF-4979-8BEF-2210A6698040}" destId="{B076C8AF-FE29-47CB-A935-BF0C07D720FB}" srcOrd="0" destOrd="0" presId="urn:microsoft.com/office/officeart/2005/8/layout/radial2"/>
    <dgm:cxn modelId="{E7E094DD-A8EE-4E09-AA41-2D13A5D74B6D}" type="presOf" srcId="{9846AFB8-530D-464F-B22B-9749BB572459}" destId="{EA11CD52-4969-415E-BE7D-4F7358206E9B}" srcOrd="0" destOrd="0" presId="urn:microsoft.com/office/officeart/2005/8/layout/radial2"/>
    <dgm:cxn modelId="{E526980B-6B5E-4A39-85FB-3BE7D1C355E1}" srcId="{0B4B3AD5-2CDD-46D0-B414-31CC619F65BC}" destId="{26B09A3A-AA7E-4448-AD6A-D8265438E577}" srcOrd="1" destOrd="0" parTransId="{9846AFB8-530D-464F-B22B-9749BB572459}" sibTransId="{44431AFB-86B1-44C4-84A5-C5C87D44D431}"/>
    <dgm:cxn modelId="{38A2AD42-2FB5-4271-B9D3-86157596436C}" type="presOf" srcId="{D0C2BC3F-D307-4931-853D-82ED2CAEC133}" destId="{ADE3DCB6-2E92-4E6D-B73D-F668A074E844}" srcOrd="0" destOrd="0" presId="urn:microsoft.com/office/officeart/2005/8/layout/radial2"/>
    <dgm:cxn modelId="{98C81B30-F03C-4658-A119-23A7DCB4FD89}" type="presOf" srcId="{57C88826-0CF4-4126-AE2B-88660A1074B6}" destId="{BC937AC2-65F9-4377-8D76-BE8999760B8E}" srcOrd="0" destOrd="0" presId="urn:microsoft.com/office/officeart/2005/8/layout/radial2"/>
    <dgm:cxn modelId="{623438B5-4862-4EC4-9DA2-EC7B71D4E724}" srcId="{FAC409CC-DFC6-420D-B0A0-04FA6F620FE5}" destId="{7F9761A4-AE54-4220-A6C2-EA7274FB402E}" srcOrd="1" destOrd="0" parTransId="{667CAE41-7162-49F2-AAB2-FC032131810E}" sibTransId="{C5136B76-A91B-414E-86BC-F218621513E9}"/>
    <dgm:cxn modelId="{CEFBC40D-9802-4A04-99CF-A89F11818461}" srcId="{0B4B3AD5-2CDD-46D0-B414-31CC619F65BC}" destId="{43540868-C8A6-4744-83AE-EDD91CD830DC}" srcOrd="2" destOrd="0" parTransId="{48A9926E-A0AF-4979-8BEF-2210A6698040}" sibTransId="{17B7E42A-05EE-493C-8A97-95142B5C43F7}"/>
    <dgm:cxn modelId="{602FB506-CA34-4381-810F-CF5BB1FD9C0A}" srcId="{0B4B3AD5-2CDD-46D0-B414-31CC619F65BC}" destId="{FAC409CC-DFC6-420D-B0A0-04FA6F620FE5}" srcOrd="0" destOrd="0" parTransId="{D0C2BC3F-D307-4931-853D-82ED2CAEC133}" sibTransId="{C404A566-20C5-44AE-9101-CE4489F84CF4}"/>
    <dgm:cxn modelId="{77C7728A-6CB1-4503-BA60-5ABE61BB20EB}" srcId="{43540868-C8A6-4744-83AE-EDD91CD830DC}" destId="{6C39B1D7-772C-452D-ABC7-D81CC6E66A73}" srcOrd="1" destOrd="0" parTransId="{56AADFB4-7E4F-460B-AECB-123F6544FB60}" sibTransId="{102F6DF0-468F-4737-AF27-BE1DB6D79D68}"/>
    <dgm:cxn modelId="{2A8208BF-3DF3-448D-8FF8-A8FAAEC83076}" srcId="{FAC409CC-DFC6-420D-B0A0-04FA6F620FE5}" destId="{2B650713-6A82-4E77-8E48-725012AA86F5}" srcOrd="0" destOrd="0" parTransId="{AA99CAF9-BEFD-4319-82F8-C4C56C38488C}" sibTransId="{6F6ADFCA-424A-44AE-BC4B-2F456429E895}"/>
    <dgm:cxn modelId="{9EA16846-B53B-403C-AD9F-478FF87ADB66}" type="presOf" srcId="{6C39B1D7-772C-452D-ABC7-D81CC6E66A73}" destId="{BC937AC2-65F9-4377-8D76-BE8999760B8E}" srcOrd="0" destOrd="1" presId="urn:microsoft.com/office/officeart/2005/8/layout/radial2"/>
    <dgm:cxn modelId="{DBF3CFE1-E58B-4180-B111-D62A7C401D5A}" type="presOf" srcId="{43540868-C8A6-4744-83AE-EDD91CD830DC}" destId="{6C4CAE4B-9757-47D6-B627-1F9449741F11}" srcOrd="0" destOrd="0" presId="urn:microsoft.com/office/officeart/2005/8/layout/radial2"/>
    <dgm:cxn modelId="{5B382BE0-45D8-4E37-9B84-D2775E2A77AB}" type="presOf" srcId="{7F9761A4-AE54-4220-A6C2-EA7274FB402E}" destId="{3C203CE1-5DDA-494A-BA0E-8805A1B061A4}" srcOrd="0" destOrd="1" presId="urn:microsoft.com/office/officeart/2005/8/layout/radial2"/>
    <dgm:cxn modelId="{F5C464EF-4D11-4325-90C1-5259C01AD699}" type="presOf" srcId="{93C920F8-ED1C-49F0-9C7F-6469E56D107D}" destId="{C4620954-59B5-4C07-9F6C-38D2EAD7A1DD}" srcOrd="0" destOrd="1" presId="urn:microsoft.com/office/officeart/2005/8/layout/radial2"/>
    <dgm:cxn modelId="{C0D1FD9D-C56E-4FA5-8A59-63081E59BEFF}" srcId="{26B09A3A-AA7E-4448-AD6A-D8265438E577}" destId="{4CF46FC2-0AEC-4580-9299-9CBB95E05967}" srcOrd="0" destOrd="0" parTransId="{BE839834-F993-4C80-B4A7-2B3D778484BA}" sibTransId="{56B90327-5463-4C92-8271-39F5A55D6D85}"/>
    <dgm:cxn modelId="{0BB49906-104B-49CF-A75B-C5E020138070}" type="presOf" srcId="{26B09A3A-AA7E-4448-AD6A-D8265438E577}" destId="{D33216C0-A338-46C5-9272-0C41481D8CD7}" srcOrd="0" destOrd="0" presId="urn:microsoft.com/office/officeart/2005/8/layout/radial2"/>
    <dgm:cxn modelId="{4AB63D68-F1B3-4716-BC31-229882AA5C9E}" srcId="{43540868-C8A6-4744-83AE-EDD91CD830DC}" destId="{57C88826-0CF4-4126-AE2B-88660A1074B6}" srcOrd="0" destOrd="0" parTransId="{54C482DF-7C21-4E79-BAA5-ED018D121DA3}" sibTransId="{B73E1331-C755-4E0A-8F87-93B8C7B57F55}"/>
    <dgm:cxn modelId="{5C094E21-42C9-4F73-99F2-15A5A7DAFD82}" type="presOf" srcId="{FAC409CC-DFC6-420D-B0A0-04FA6F620FE5}" destId="{BDA3DD5E-4F95-4D3F-91CE-64EC3633C179}" srcOrd="0" destOrd="0" presId="urn:microsoft.com/office/officeart/2005/8/layout/radial2"/>
    <dgm:cxn modelId="{2F719DEB-6370-44BB-AA23-89DBF61ABF01}" type="presOf" srcId="{0B4B3AD5-2CDD-46D0-B414-31CC619F65BC}" destId="{FA2D1600-4F61-444A-943B-5D9746E8D898}" srcOrd="0" destOrd="0" presId="urn:microsoft.com/office/officeart/2005/8/layout/radial2"/>
    <dgm:cxn modelId="{5419DA3B-339D-4365-B603-F5F7C488EADC}" srcId="{26B09A3A-AA7E-4448-AD6A-D8265438E577}" destId="{93C920F8-ED1C-49F0-9C7F-6469E56D107D}" srcOrd="1" destOrd="0" parTransId="{44E5877F-AED9-4D8B-9239-1D5E0A00F91D}" sibTransId="{1D3B0C44-CD5B-4A57-8D61-7B8D891CEB88}"/>
    <dgm:cxn modelId="{AF754056-32E9-44EA-88C6-3C108DA031CB}" type="presParOf" srcId="{FA2D1600-4F61-444A-943B-5D9746E8D898}" destId="{B67D251E-BF11-4760-BE63-EDECC3928616}" srcOrd="0" destOrd="0" presId="urn:microsoft.com/office/officeart/2005/8/layout/radial2"/>
    <dgm:cxn modelId="{E83E2760-5765-4635-A76E-AD5D5CBCCDDA}" type="presParOf" srcId="{B67D251E-BF11-4760-BE63-EDECC3928616}" destId="{5A447FE8-DE6F-43BF-B264-A2BDC844BC72}" srcOrd="0" destOrd="0" presId="urn:microsoft.com/office/officeart/2005/8/layout/radial2"/>
    <dgm:cxn modelId="{75148297-D697-4FE4-A3A4-EBD8E6F59A15}" type="presParOf" srcId="{5A447FE8-DE6F-43BF-B264-A2BDC844BC72}" destId="{60E79507-0417-43A0-8C2B-7F8C9C558194}" srcOrd="0" destOrd="0" presId="urn:microsoft.com/office/officeart/2005/8/layout/radial2"/>
    <dgm:cxn modelId="{29D42A55-532D-40B2-969D-C442A330201C}" type="presParOf" srcId="{5A447FE8-DE6F-43BF-B264-A2BDC844BC72}" destId="{A970D070-F804-4D11-A94F-A4E5E256B90E}" srcOrd="1" destOrd="0" presId="urn:microsoft.com/office/officeart/2005/8/layout/radial2"/>
    <dgm:cxn modelId="{68450574-483E-4B40-9EAF-ECC6002CCA55}" type="presParOf" srcId="{B67D251E-BF11-4760-BE63-EDECC3928616}" destId="{ADE3DCB6-2E92-4E6D-B73D-F668A074E844}" srcOrd="1" destOrd="0" presId="urn:microsoft.com/office/officeart/2005/8/layout/radial2"/>
    <dgm:cxn modelId="{89B59E76-DDBC-48C3-B88B-67DCEEAFA345}" type="presParOf" srcId="{B67D251E-BF11-4760-BE63-EDECC3928616}" destId="{DA7D5B3A-AB62-44FD-AE44-DC6BE407AFB3}" srcOrd="2" destOrd="0" presId="urn:microsoft.com/office/officeart/2005/8/layout/radial2"/>
    <dgm:cxn modelId="{75A629D2-AAFE-4881-BBE7-0021F6E7466C}" type="presParOf" srcId="{DA7D5B3A-AB62-44FD-AE44-DC6BE407AFB3}" destId="{BDA3DD5E-4F95-4D3F-91CE-64EC3633C179}" srcOrd="0" destOrd="0" presId="urn:microsoft.com/office/officeart/2005/8/layout/radial2"/>
    <dgm:cxn modelId="{4E620ABA-1E60-4EBB-93C0-6249F0720215}" type="presParOf" srcId="{DA7D5B3A-AB62-44FD-AE44-DC6BE407AFB3}" destId="{3C203CE1-5DDA-494A-BA0E-8805A1B061A4}" srcOrd="1" destOrd="0" presId="urn:microsoft.com/office/officeart/2005/8/layout/radial2"/>
    <dgm:cxn modelId="{BCB44687-3049-453C-BC24-0A2DE3C82848}" type="presParOf" srcId="{B67D251E-BF11-4760-BE63-EDECC3928616}" destId="{EA11CD52-4969-415E-BE7D-4F7358206E9B}" srcOrd="3" destOrd="0" presId="urn:microsoft.com/office/officeart/2005/8/layout/radial2"/>
    <dgm:cxn modelId="{D755567F-82D5-46CA-8241-9B3E6281E9DA}" type="presParOf" srcId="{B67D251E-BF11-4760-BE63-EDECC3928616}" destId="{7C0D14C4-B00D-428E-886B-92ACBB199C32}" srcOrd="4" destOrd="0" presId="urn:microsoft.com/office/officeart/2005/8/layout/radial2"/>
    <dgm:cxn modelId="{B60F3083-6A01-4729-832D-6642DED0518C}" type="presParOf" srcId="{7C0D14C4-B00D-428E-886B-92ACBB199C32}" destId="{D33216C0-A338-46C5-9272-0C41481D8CD7}" srcOrd="0" destOrd="0" presId="urn:microsoft.com/office/officeart/2005/8/layout/radial2"/>
    <dgm:cxn modelId="{8D26AE8D-05D4-4C9A-98A9-CBD7509C34DC}" type="presParOf" srcId="{7C0D14C4-B00D-428E-886B-92ACBB199C32}" destId="{C4620954-59B5-4C07-9F6C-38D2EAD7A1DD}" srcOrd="1" destOrd="0" presId="urn:microsoft.com/office/officeart/2005/8/layout/radial2"/>
    <dgm:cxn modelId="{D7D4EDB0-34EF-45B5-BE38-BD79D2BC9134}" type="presParOf" srcId="{B67D251E-BF11-4760-BE63-EDECC3928616}" destId="{B076C8AF-FE29-47CB-A935-BF0C07D720FB}" srcOrd="5" destOrd="0" presId="urn:microsoft.com/office/officeart/2005/8/layout/radial2"/>
    <dgm:cxn modelId="{73327FCE-27A5-42EF-8959-94B8B67B5108}" type="presParOf" srcId="{B67D251E-BF11-4760-BE63-EDECC3928616}" destId="{1535082F-BEFC-4DA9-8901-CAA16AE8FC93}" srcOrd="6" destOrd="0" presId="urn:microsoft.com/office/officeart/2005/8/layout/radial2"/>
    <dgm:cxn modelId="{77458115-BF78-4BDD-80D5-AC9B1A6050D9}" type="presParOf" srcId="{1535082F-BEFC-4DA9-8901-CAA16AE8FC93}" destId="{6C4CAE4B-9757-47D6-B627-1F9449741F11}" srcOrd="0" destOrd="0" presId="urn:microsoft.com/office/officeart/2005/8/layout/radial2"/>
    <dgm:cxn modelId="{A6813A8C-8ED6-422F-A1DE-9D3DC6F71FB8}" type="presParOf" srcId="{1535082F-BEFC-4DA9-8901-CAA16AE8FC93}" destId="{BC937AC2-65F9-4377-8D76-BE8999760B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4B3AD5-2CDD-46D0-B414-31CC619F65B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409CC-DFC6-420D-B0A0-04FA6F620FE5}">
      <dgm:prSet phldrT="[Text]"/>
      <dgm:spPr/>
      <dgm:t>
        <a:bodyPr/>
        <a:lstStyle/>
        <a:p>
          <a:r>
            <a:rPr lang="en-US" dirty="0" smtClean="0"/>
            <a:t>Design Control </a:t>
          </a:r>
          <a:endParaRPr lang="en-US" dirty="0"/>
        </a:p>
      </dgm:t>
    </dgm:pt>
    <dgm:pt modelId="{D0C2BC3F-D307-4931-853D-82ED2CAEC133}" type="parTrans" cxnId="{602FB506-CA34-4381-810F-CF5BB1FD9C0A}">
      <dgm:prSet/>
      <dgm:spPr/>
      <dgm:t>
        <a:bodyPr/>
        <a:lstStyle/>
        <a:p>
          <a:endParaRPr lang="en-US"/>
        </a:p>
      </dgm:t>
    </dgm:pt>
    <dgm:pt modelId="{C404A566-20C5-44AE-9101-CE4489F84CF4}" type="sibTrans" cxnId="{602FB506-CA34-4381-810F-CF5BB1FD9C0A}">
      <dgm:prSet/>
      <dgm:spPr/>
      <dgm:t>
        <a:bodyPr/>
        <a:lstStyle/>
        <a:p>
          <a:endParaRPr lang="en-US"/>
        </a:p>
      </dgm:t>
    </dgm:pt>
    <dgm:pt modelId="{2B650713-6A82-4E77-8E48-725012AA86F5}">
      <dgm:prSet phldrT="[Text]" custT="1"/>
      <dgm:spPr/>
      <dgm:t>
        <a:bodyPr/>
        <a:lstStyle/>
        <a:p>
          <a:r>
            <a:rPr lang="en-US" sz="2200" dirty="0" smtClean="0"/>
            <a:t>Flexibility</a:t>
          </a:r>
          <a:endParaRPr lang="en-US" sz="2200" dirty="0"/>
        </a:p>
      </dgm:t>
    </dgm:pt>
    <dgm:pt modelId="{AA99CAF9-BEFD-4319-82F8-C4C56C38488C}" type="parTrans" cxnId="{2A8208BF-3DF3-448D-8FF8-A8FAAEC83076}">
      <dgm:prSet/>
      <dgm:spPr/>
      <dgm:t>
        <a:bodyPr/>
        <a:lstStyle/>
        <a:p>
          <a:endParaRPr lang="en-US"/>
        </a:p>
      </dgm:t>
    </dgm:pt>
    <dgm:pt modelId="{6F6ADFCA-424A-44AE-BC4B-2F456429E895}" type="sibTrans" cxnId="{2A8208BF-3DF3-448D-8FF8-A8FAAEC83076}">
      <dgm:prSet/>
      <dgm:spPr/>
      <dgm:t>
        <a:bodyPr/>
        <a:lstStyle/>
        <a:p>
          <a:endParaRPr lang="en-US"/>
        </a:p>
      </dgm:t>
    </dgm:pt>
    <dgm:pt modelId="{26B09A3A-AA7E-4448-AD6A-D8265438E577}">
      <dgm:prSet phldrT="[Text]"/>
      <dgm:spPr/>
      <dgm:t>
        <a:bodyPr/>
        <a:lstStyle/>
        <a:p>
          <a:r>
            <a:rPr lang="en-US" dirty="0" smtClean="0"/>
            <a:t>Maximize Scope</a:t>
          </a:r>
          <a:endParaRPr lang="en-US" dirty="0"/>
        </a:p>
      </dgm:t>
    </dgm:pt>
    <dgm:pt modelId="{9846AFB8-530D-464F-B22B-9749BB572459}" type="parTrans" cxnId="{E526980B-6B5E-4A39-85FB-3BE7D1C355E1}">
      <dgm:prSet/>
      <dgm:spPr/>
      <dgm:t>
        <a:bodyPr/>
        <a:lstStyle/>
        <a:p>
          <a:endParaRPr lang="en-US"/>
        </a:p>
      </dgm:t>
    </dgm:pt>
    <dgm:pt modelId="{44431AFB-86B1-44C4-84A5-C5C87D44D431}" type="sibTrans" cxnId="{E526980B-6B5E-4A39-85FB-3BE7D1C355E1}">
      <dgm:prSet/>
      <dgm:spPr/>
      <dgm:t>
        <a:bodyPr/>
        <a:lstStyle/>
        <a:p>
          <a:endParaRPr lang="en-US"/>
        </a:p>
      </dgm:t>
    </dgm:pt>
    <dgm:pt modelId="{4CF46FC2-0AEC-4580-9299-9CBB95E05967}">
      <dgm:prSet phldrT="[Text]" custT="1"/>
      <dgm:spPr/>
      <dgm:t>
        <a:bodyPr/>
        <a:lstStyle/>
        <a:p>
          <a:r>
            <a:rPr lang="en-US" sz="2200" dirty="0" smtClean="0"/>
            <a:t>Prioritize Design Elements</a:t>
          </a:r>
          <a:endParaRPr lang="en-US" sz="2200" dirty="0"/>
        </a:p>
      </dgm:t>
    </dgm:pt>
    <dgm:pt modelId="{BE839834-F993-4C80-B4A7-2B3D778484BA}" type="parTrans" cxnId="{C0D1FD9D-C56E-4FA5-8A59-63081E59BEFF}">
      <dgm:prSet/>
      <dgm:spPr/>
      <dgm:t>
        <a:bodyPr/>
        <a:lstStyle/>
        <a:p>
          <a:endParaRPr lang="en-US"/>
        </a:p>
      </dgm:t>
    </dgm:pt>
    <dgm:pt modelId="{56B90327-5463-4C92-8271-39F5A55D6D85}" type="sibTrans" cxnId="{C0D1FD9D-C56E-4FA5-8A59-63081E59BEFF}">
      <dgm:prSet/>
      <dgm:spPr/>
      <dgm:t>
        <a:bodyPr/>
        <a:lstStyle/>
        <a:p>
          <a:endParaRPr lang="en-US"/>
        </a:p>
      </dgm:t>
    </dgm:pt>
    <dgm:pt modelId="{93C920F8-ED1C-49F0-9C7F-6469E56D107D}">
      <dgm:prSet phldrT="[Text]" custT="1"/>
      <dgm:spPr/>
      <dgm:t>
        <a:bodyPr/>
        <a:lstStyle/>
        <a:p>
          <a:r>
            <a:rPr lang="en-US" sz="2200" dirty="0" smtClean="0"/>
            <a:t>Design to Budget</a:t>
          </a:r>
          <a:endParaRPr lang="en-US" sz="2200" dirty="0"/>
        </a:p>
      </dgm:t>
    </dgm:pt>
    <dgm:pt modelId="{44E5877F-AED9-4D8B-9239-1D5E0A00F91D}" type="parTrans" cxnId="{5419DA3B-339D-4365-B603-F5F7C488EADC}">
      <dgm:prSet/>
      <dgm:spPr/>
      <dgm:t>
        <a:bodyPr/>
        <a:lstStyle/>
        <a:p>
          <a:endParaRPr lang="en-US"/>
        </a:p>
      </dgm:t>
    </dgm:pt>
    <dgm:pt modelId="{1D3B0C44-CD5B-4A57-8D61-7B8D891CEB88}" type="sibTrans" cxnId="{5419DA3B-339D-4365-B603-F5F7C488EADC}">
      <dgm:prSet/>
      <dgm:spPr/>
      <dgm:t>
        <a:bodyPr/>
        <a:lstStyle/>
        <a:p>
          <a:endParaRPr lang="en-US"/>
        </a:p>
      </dgm:t>
    </dgm:pt>
    <dgm:pt modelId="{43540868-C8A6-4744-83AE-EDD91CD830DC}">
      <dgm:prSet phldrT="[Text]"/>
      <dgm:spPr/>
      <dgm:t>
        <a:bodyPr/>
        <a:lstStyle/>
        <a:p>
          <a:r>
            <a:rPr lang="en-US" dirty="0" smtClean="0"/>
            <a:t>Design Efficiencies</a:t>
          </a:r>
          <a:endParaRPr lang="en-US" dirty="0"/>
        </a:p>
      </dgm:t>
    </dgm:pt>
    <dgm:pt modelId="{48A9926E-A0AF-4979-8BEF-2210A6698040}" type="parTrans" cxnId="{CEFBC40D-9802-4A04-99CF-A89F11818461}">
      <dgm:prSet/>
      <dgm:spPr/>
      <dgm:t>
        <a:bodyPr/>
        <a:lstStyle/>
        <a:p>
          <a:endParaRPr lang="en-US"/>
        </a:p>
      </dgm:t>
    </dgm:pt>
    <dgm:pt modelId="{17B7E42A-05EE-493C-8A97-95142B5C43F7}" type="sibTrans" cxnId="{CEFBC40D-9802-4A04-99CF-A89F11818461}">
      <dgm:prSet/>
      <dgm:spPr/>
      <dgm:t>
        <a:bodyPr/>
        <a:lstStyle/>
        <a:p>
          <a:endParaRPr lang="en-US"/>
        </a:p>
      </dgm:t>
    </dgm:pt>
    <dgm:pt modelId="{57C88826-0CF4-4126-AE2B-88660A1074B6}">
      <dgm:prSet phldrT="[Text]" custT="1"/>
      <dgm:spPr/>
      <dgm:t>
        <a:bodyPr/>
        <a:lstStyle/>
        <a:p>
          <a:r>
            <a:rPr lang="en-US" sz="2200" dirty="0" smtClean="0"/>
            <a:t>Minimize </a:t>
          </a:r>
          <a:r>
            <a:rPr lang="en-US" sz="2200" dirty="0" smtClean="0"/>
            <a:t>design</a:t>
          </a:r>
          <a:endParaRPr lang="en-US" sz="2200" dirty="0"/>
        </a:p>
      </dgm:t>
    </dgm:pt>
    <dgm:pt modelId="{54C482DF-7C21-4E79-BAA5-ED018D121DA3}" type="parTrans" cxnId="{4AB63D68-F1B3-4716-BC31-229882AA5C9E}">
      <dgm:prSet/>
      <dgm:spPr/>
      <dgm:t>
        <a:bodyPr/>
        <a:lstStyle/>
        <a:p>
          <a:endParaRPr lang="en-US"/>
        </a:p>
      </dgm:t>
    </dgm:pt>
    <dgm:pt modelId="{B73E1331-C755-4E0A-8F87-93B8C7B57F55}" type="sibTrans" cxnId="{4AB63D68-F1B3-4716-BC31-229882AA5C9E}">
      <dgm:prSet/>
      <dgm:spPr/>
      <dgm:t>
        <a:bodyPr/>
        <a:lstStyle/>
        <a:p>
          <a:endParaRPr lang="en-US"/>
        </a:p>
      </dgm:t>
    </dgm:pt>
    <dgm:pt modelId="{6C39B1D7-772C-452D-ABC7-D81CC6E66A73}">
      <dgm:prSet phldrT="[Text]" custT="1"/>
      <dgm:spPr/>
      <dgm:t>
        <a:bodyPr/>
        <a:lstStyle/>
        <a:p>
          <a:r>
            <a:rPr lang="en-US" sz="2200" dirty="0" smtClean="0"/>
            <a:t>Broaden design options</a:t>
          </a:r>
          <a:endParaRPr lang="en-US" sz="2200" dirty="0"/>
        </a:p>
      </dgm:t>
    </dgm:pt>
    <dgm:pt modelId="{56AADFB4-7E4F-460B-AECB-123F6544FB60}" type="parTrans" cxnId="{77C7728A-6CB1-4503-BA60-5ABE61BB20EB}">
      <dgm:prSet/>
      <dgm:spPr/>
      <dgm:t>
        <a:bodyPr/>
        <a:lstStyle/>
        <a:p>
          <a:endParaRPr lang="en-US"/>
        </a:p>
      </dgm:t>
    </dgm:pt>
    <dgm:pt modelId="{102F6DF0-468F-4737-AF27-BE1DB6D79D68}" type="sibTrans" cxnId="{77C7728A-6CB1-4503-BA60-5ABE61BB20EB}">
      <dgm:prSet/>
      <dgm:spPr/>
      <dgm:t>
        <a:bodyPr/>
        <a:lstStyle/>
        <a:p>
          <a:endParaRPr lang="en-US"/>
        </a:p>
      </dgm:t>
    </dgm:pt>
    <dgm:pt modelId="{7F9761A4-AE54-4220-A6C2-EA7274FB402E}">
      <dgm:prSet phldrT="[Text]" custT="1"/>
      <dgm:spPr/>
      <dgm:t>
        <a:bodyPr/>
        <a:lstStyle/>
        <a:p>
          <a:r>
            <a:rPr lang="en-US" sz="2200" dirty="0" smtClean="0"/>
            <a:t>Drives Innovation</a:t>
          </a:r>
          <a:endParaRPr lang="en-US" sz="2200" dirty="0"/>
        </a:p>
      </dgm:t>
    </dgm:pt>
    <dgm:pt modelId="{667CAE41-7162-49F2-AAB2-FC032131810E}" type="parTrans" cxnId="{623438B5-4862-4EC4-9DA2-EC7B71D4E724}">
      <dgm:prSet/>
      <dgm:spPr/>
      <dgm:t>
        <a:bodyPr/>
        <a:lstStyle/>
        <a:p>
          <a:endParaRPr lang="en-US"/>
        </a:p>
      </dgm:t>
    </dgm:pt>
    <dgm:pt modelId="{C5136B76-A91B-414E-86BC-F218621513E9}" type="sibTrans" cxnId="{623438B5-4862-4EC4-9DA2-EC7B71D4E724}">
      <dgm:prSet/>
      <dgm:spPr/>
      <dgm:t>
        <a:bodyPr/>
        <a:lstStyle/>
        <a:p>
          <a:endParaRPr lang="en-US"/>
        </a:p>
      </dgm:t>
    </dgm:pt>
    <dgm:pt modelId="{FA2D1600-4F61-444A-943B-5D9746E8D898}" type="pres">
      <dgm:prSet presAssocID="{0B4B3AD5-2CDD-46D0-B414-31CC619F65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D251E-BF11-4760-BE63-EDECC3928616}" type="pres">
      <dgm:prSet presAssocID="{0B4B3AD5-2CDD-46D0-B414-31CC619F65BC}" presName="cycle" presStyleCnt="0"/>
      <dgm:spPr/>
    </dgm:pt>
    <dgm:pt modelId="{5A447FE8-DE6F-43BF-B264-A2BDC844BC72}" type="pres">
      <dgm:prSet presAssocID="{0B4B3AD5-2CDD-46D0-B414-31CC619F65BC}" presName="centerShape" presStyleCnt="0"/>
      <dgm:spPr/>
    </dgm:pt>
    <dgm:pt modelId="{60E79507-0417-43A0-8C2B-7F8C9C558194}" type="pres">
      <dgm:prSet presAssocID="{0B4B3AD5-2CDD-46D0-B414-31CC619F65BC}" presName="connSite" presStyleLbl="node1" presStyleIdx="0" presStyleCnt="4"/>
      <dgm:spPr/>
    </dgm:pt>
    <dgm:pt modelId="{A970D070-F804-4D11-A94F-A4E5E256B90E}" type="pres">
      <dgm:prSet presAssocID="{0B4B3AD5-2CDD-46D0-B414-31CC619F65BC}" presName="visible" presStyleLbl="node1" presStyleIdx="0" presStyleCnt="4" custScaleX="101446" custScaleY="88618" custLinFactNeighborX="939" custLinFactNeighborY="0"/>
      <dgm:spPr>
        <a:prstGeom prst="doubleWav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E3DCB6-2E92-4E6D-B73D-F668A074E844}" type="pres">
      <dgm:prSet presAssocID="{D0C2BC3F-D307-4931-853D-82ED2CAEC1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A7D5B3A-AB62-44FD-AE44-DC6BE407AFB3}" type="pres">
      <dgm:prSet presAssocID="{FAC409CC-DFC6-420D-B0A0-04FA6F620FE5}" presName="node" presStyleCnt="0"/>
      <dgm:spPr/>
    </dgm:pt>
    <dgm:pt modelId="{BDA3DD5E-4F95-4D3F-91CE-64EC3633C179}" type="pres">
      <dgm:prSet presAssocID="{FAC409CC-DFC6-420D-B0A0-04FA6F620FE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03CE1-5DDA-494A-BA0E-8805A1B061A4}" type="pres">
      <dgm:prSet presAssocID="{FAC409CC-DFC6-420D-B0A0-04FA6F620FE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1CD52-4969-415E-BE7D-4F7358206E9B}" type="pres">
      <dgm:prSet presAssocID="{9846AFB8-530D-464F-B22B-9749BB572459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C0D14C4-B00D-428E-886B-92ACBB199C32}" type="pres">
      <dgm:prSet presAssocID="{26B09A3A-AA7E-4448-AD6A-D8265438E577}" presName="node" presStyleCnt="0"/>
      <dgm:spPr/>
    </dgm:pt>
    <dgm:pt modelId="{D33216C0-A338-46C5-9272-0C41481D8CD7}" type="pres">
      <dgm:prSet presAssocID="{26B09A3A-AA7E-4448-AD6A-D8265438E577}" presName="parentNode" presStyleLbl="node1" presStyleIdx="2" presStyleCnt="4" custLinFactNeighborX="14251" custLinFactNeighborY="1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20954-59B5-4C07-9F6C-38D2EAD7A1DD}" type="pres">
      <dgm:prSet presAssocID="{26B09A3A-AA7E-4448-AD6A-D8265438E57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6C8AF-FE29-47CB-A935-BF0C07D720FB}" type="pres">
      <dgm:prSet presAssocID="{48A9926E-A0AF-4979-8BEF-2210A669804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535082F-BEFC-4DA9-8901-CAA16AE8FC93}" type="pres">
      <dgm:prSet presAssocID="{43540868-C8A6-4744-83AE-EDD91CD830DC}" presName="node" presStyleCnt="0"/>
      <dgm:spPr/>
    </dgm:pt>
    <dgm:pt modelId="{6C4CAE4B-9757-47D6-B627-1F9449741F11}" type="pres">
      <dgm:prSet presAssocID="{43540868-C8A6-4744-83AE-EDD91CD830DC}" presName="parentNode" presStyleLbl="node1" presStyleIdx="3" presStyleCnt="4" custScaleX="92740" custScaleY="93300" custLinFactNeighborX="3104" custLinFactNeighborY="-11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37AC2-65F9-4377-8D76-BE8999760B8E}" type="pres">
      <dgm:prSet presAssocID="{43540868-C8A6-4744-83AE-EDD91CD830D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19DEB-6370-44BB-AA23-89DBF61ABF01}" type="presOf" srcId="{0B4B3AD5-2CDD-46D0-B414-31CC619F65BC}" destId="{FA2D1600-4F61-444A-943B-5D9746E8D898}" srcOrd="0" destOrd="0" presId="urn:microsoft.com/office/officeart/2005/8/layout/radial2"/>
    <dgm:cxn modelId="{E7E094DD-A8EE-4E09-AA41-2D13A5D74B6D}" type="presOf" srcId="{9846AFB8-530D-464F-B22B-9749BB572459}" destId="{EA11CD52-4969-415E-BE7D-4F7358206E9B}" srcOrd="0" destOrd="0" presId="urn:microsoft.com/office/officeart/2005/8/layout/radial2"/>
    <dgm:cxn modelId="{CEFBC40D-9802-4A04-99CF-A89F11818461}" srcId="{0B4B3AD5-2CDD-46D0-B414-31CC619F65BC}" destId="{43540868-C8A6-4744-83AE-EDD91CD830DC}" srcOrd="2" destOrd="0" parTransId="{48A9926E-A0AF-4979-8BEF-2210A6698040}" sibTransId="{17B7E42A-05EE-493C-8A97-95142B5C43F7}"/>
    <dgm:cxn modelId="{301DACE2-D329-4C01-88C8-566E25AB3C01}" type="presOf" srcId="{2B650713-6A82-4E77-8E48-725012AA86F5}" destId="{3C203CE1-5DDA-494A-BA0E-8805A1B061A4}" srcOrd="0" destOrd="0" presId="urn:microsoft.com/office/officeart/2005/8/layout/radial2"/>
    <dgm:cxn modelId="{F5C464EF-4D11-4325-90C1-5259C01AD699}" type="presOf" srcId="{93C920F8-ED1C-49F0-9C7F-6469E56D107D}" destId="{C4620954-59B5-4C07-9F6C-38D2EAD7A1DD}" srcOrd="0" destOrd="1" presId="urn:microsoft.com/office/officeart/2005/8/layout/radial2"/>
    <dgm:cxn modelId="{DBF3CFE1-E58B-4180-B111-D62A7C401D5A}" type="presOf" srcId="{43540868-C8A6-4744-83AE-EDD91CD830DC}" destId="{6C4CAE4B-9757-47D6-B627-1F9449741F11}" srcOrd="0" destOrd="0" presId="urn:microsoft.com/office/officeart/2005/8/layout/radial2"/>
    <dgm:cxn modelId="{38A2AD42-2FB5-4271-B9D3-86157596436C}" type="presOf" srcId="{D0C2BC3F-D307-4931-853D-82ED2CAEC133}" destId="{ADE3DCB6-2E92-4E6D-B73D-F668A074E844}" srcOrd="0" destOrd="0" presId="urn:microsoft.com/office/officeart/2005/8/layout/radial2"/>
    <dgm:cxn modelId="{2A8208BF-3DF3-448D-8FF8-A8FAAEC83076}" srcId="{FAC409CC-DFC6-420D-B0A0-04FA6F620FE5}" destId="{2B650713-6A82-4E77-8E48-725012AA86F5}" srcOrd="0" destOrd="0" parTransId="{AA99CAF9-BEFD-4319-82F8-C4C56C38488C}" sibTransId="{6F6ADFCA-424A-44AE-BC4B-2F456429E895}"/>
    <dgm:cxn modelId="{98C81B30-F03C-4658-A119-23A7DCB4FD89}" type="presOf" srcId="{57C88826-0CF4-4126-AE2B-88660A1074B6}" destId="{BC937AC2-65F9-4377-8D76-BE8999760B8E}" srcOrd="0" destOrd="0" presId="urn:microsoft.com/office/officeart/2005/8/layout/radial2"/>
    <dgm:cxn modelId="{33980546-3B6C-4250-B233-E8E0224E7765}" type="presOf" srcId="{4CF46FC2-0AEC-4580-9299-9CBB95E05967}" destId="{C4620954-59B5-4C07-9F6C-38D2EAD7A1DD}" srcOrd="0" destOrd="0" presId="urn:microsoft.com/office/officeart/2005/8/layout/radial2"/>
    <dgm:cxn modelId="{623438B5-4862-4EC4-9DA2-EC7B71D4E724}" srcId="{FAC409CC-DFC6-420D-B0A0-04FA6F620FE5}" destId="{7F9761A4-AE54-4220-A6C2-EA7274FB402E}" srcOrd="1" destOrd="0" parTransId="{667CAE41-7162-49F2-AAB2-FC032131810E}" sibTransId="{C5136B76-A91B-414E-86BC-F218621513E9}"/>
    <dgm:cxn modelId="{1B9FED38-C4B2-443F-B3B5-0516573633EC}" type="presOf" srcId="{48A9926E-A0AF-4979-8BEF-2210A6698040}" destId="{B076C8AF-FE29-47CB-A935-BF0C07D720FB}" srcOrd="0" destOrd="0" presId="urn:microsoft.com/office/officeart/2005/8/layout/radial2"/>
    <dgm:cxn modelId="{9EA16846-B53B-403C-AD9F-478FF87ADB66}" type="presOf" srcId="{6C39B1D7-772C-452D-ABC7-D81CC6E66A73}" destId="{BC937AC2-65F9-4377-8D76-BE8999760B8E}" srcOrd="0" destOrd="1" presId="urn:microsoft.com/office/officeart/2005/8/layout/radial2"/>
    <dgm:cxn modelId="{C0D1FD9D-C56E-4FA5-8A59-63081E59BEFF}" srcId="{26B09A3A-AA7E-4448-AD6A-D8265438E577}" destId="{4CF46FC2-0AEC-4580-9299-9CBB95E05967}" srcOrd="0" destOrd="0" parTransId="{BE839834-F993-4C80-B4A7-2B3D778484BA}" sibTransId="{56B90327-5463-4C92-8271-39F5A55D6D85}"/>
    <dgm:cxn modelId="{77C7728A-6CB1-4503-BA60-5ABE61BB20EB}" srcId="{43540868-C8A6-4744-83AE-EDD91CD830DC}" destId="{6C39B1D7-772C-452D-ABC7-D81CC6E66A73}" srcOrd="1" destOrd="0" parTransId="{56AADFB4-7E4F-460B-AECB-123F6544FB60}" sibTransId="{102F6DF0-468F-4737-AF27-BE1DB6D79D68}"/>
    <dgm:cxn modelId="{E526980B-6B5E-4A39-85FB-3BE7D1C355E1}" srcId="{0B4B3AD5-2CDD-46D0-B414-31CC619F65BC}" destId="{26B09A3A-AA7E-4448-AD6A-D8265438E577}" srcOrd="1" destOrd="0" parTransId="{9846AFB8-530D-464F-B22B-9749BB572459}" sibTransId="{44431AFB-86B1-44C4-84A5-C5C87D44D431}"/>
    <dgm:cxn modelId="{5C094E21-42C9-4F73-99F2-15A5A7DAFD82}" type="presOf" srcId="{FAC409CC-DFC6-420D-B0A0-04FA6F620FE5}" destId="{BDA3DD5E-4F95-4D3F-91CE-64EC3633C179}" srcOrd="0" destOrd="0" presId="urn:microsoft.com/office/officeart/2005/8/layout/radial2"/>
    <dgm:cxn modelId="{602FB506-CA34-4381-810F-CF5BB1FD9C0A}" srcId="{0B4B3AD5-2CDD-46D0-B414-31CC619F65BC}" destId="{FAC409CC-DFC6-420D-B0A0-04FA6F620FE5}" srcOrd="0" destOrd="0" parTransId="{D0C2BC3F-D307-4931-853D-82ED2CAEC133}" sibTransId="{C404A566-20C5-44AE-9101-CE4489F84CF4}"/>
    <dgm:cxn modelId="{5B382BE0-45D8-4E37-9B84-D2775E2A77AB}" type="presOf" srcId="{7F9761A4-AE54-4220-A6C2-EA7274FB402E}" destId="{3C203CE1-5DDA-494A-BA0E-8805A1B061A4}" srcOrd="0" destOrd="1" presId="urn:microsoft.com/office/officeart/2005/8/layout/radial2"/>
    <dgm:cxn modelId="{4AB63D68-F1B3-4716-BC31-229882AA5C9E}" srcId="{43540868-C8A6-4744-83AE-EDD91CD830DC}" destId="{57C88826-0CF4-4126-AE2B-88660A1074B6}" srcOrd="0" destOrd="0" parTransId="{54C482DF-7C21-4E79-BAA5-ED018D121DA3}" sibTransId="{B73E1331-C755-4E0A-8F87-93B8C7B57F55}"/>
    <dgm:cxn modelId="{5419DA3B-339D-4365-B603-F5F7C488EADC}" srcId="{26B09A3A-AA7E-4448-AD6A-D8265438E577}" destId="{93C920F8-ED1C-49F0-9C7F-6469E56D107D}" srcOrd="1" destOrd="0" parTransId="{44E5877F-AED9-4D8B-9239-1D5E0A00F91D}" sibTransId="{1D3B0C44-CD5B-4A57-8D61-7B8D891CEB88}"/>
    <dgm:cxn modelId="{0BB49906-104B-49CF-A75B-C5E020138070}" type="presOf" srcId="{26B09A3A-AA7E-4448-AD6A-D8265438E577}" destId="{D33216C0-A338-46C5-9272-0C41481D8CD7}" srcOrd="0" destOrd="0" presId="urn:microsoft.com/office/officeart/2005/8/layout/radial2"/>
    <dgm:cxn modelId="{AF754056-32E9-44EA-88C6-3C108DA031CB}" type="presParOf" srcId="{FA2D1600-4F61-444A-943B-5D9746E8D898}" destId="{B67D251E-BF11-4760-BE63-EDECC3928616}" srcOrd="0" destOrd="0" presId="urn:microsoft.com/office/officeart/2005/8/layout/radial2"/>
    <dgm:cxn modelId="{E83E2760-5765-4635-A76E-AD5D5CBCCDDA}" type="presParOf" srcId="{B67D251E-BF11-4760-BE63-EDECC3928616}" destId="{5A447FE8-DE6F-43BF-B264-A2BDC844BC72}" srcOrd="0" destOrd="0" presId="urn:microsoft.com/office/officeart/2005/8/layout/radial2"/>
    <dgm:cxn modelId="{75148297-D697-4FE4-A3A4-EBD8E6F59A15}" type="presParOf" srcId="{5A447FE8-DE6F-43BF-B264-A2BDC844BC72}" destId="{60E79507-0417-43A0-8C2B-7F8C9C558194}" srcOrd="0" destOrd="0" presId="urn:microsoft.com/office/officeart/2005/8/layout/radial2"/>
    <dgm:cxn modelId="{29D42A55-532D-40B2-969D-C442A330201C}" type="presParOf" srcId="{5A447FE8-DE6F-43BF-B264-A2BDC844BC72}" destId="{A970D070-F804-4D11-A94F-A4E5E256B90E}" srcOrd="1" destOrd="0" presId="urn:microsoft.com/office/officeart/2005/8/layout/radial2"/>
    <dgm:cxn modelId="{68450574-483E-4B40-9EAF-ECC6002CCA55}" type="presParOf" srcId="{B67D251E-BF11-4760-BE63-EDECC3928616}" destId="{ADE3DCB6-2E92-4E6D-B73D-F668A074E844}" srcOrd="1" destOrd="0" presId="urn:microsoft.com/office/officeart/2005/8/layout/radial2"/>
    <dgm:cxn modelId="{89B59E76-DDBC-48C3-B88B-67DCEEAFA345}" type="presParOf" srcId="{B67D251E-BF11-4760-BE63-EDECC3928616}" destId="{DA7D5B3A-AB62-44FD-AE44-DC6BE407AFB3}" srcOrd="2" destOrd="0" presId="urn:microsoft.com/office/officeart/2005/8/layout/radial2"/>
    <dgm:cxn modelId="{75A629D2-AAFE-4881-BBE7-0021F6E7466C}" type="presParOf" srcId="{DA7D5B3A-AB62-44FD-AE44-DC6BE407AFB3}" destId="{BDA3DD5E-4F95-4D3F-91CE-64EC3633C179}" srcOrd="0" destOrd="0" presId="urn:microsoft.com/office/officeart/2005/8/layout/radial2"/>
    <dgm:cxn modelId="{4E620ABA-1E60-4EBB-93C0-6249F0720215}" type="presParOf" srcId="{DA7D5B3A-AB62-44FD-AE44-DC6BE407AFB3}" destId="{3C203CE1-5DDA-494A-BA0E-8805A1B061A4}" srcOrd="1" destOrd="0" presId="urn:microsoft.com/office/officeart/2005/8/layout/radial2"/>
    <dgm:cxn modelId="{BCB44687-3049-453C-BC24-0A2DE3C82848}" type="presParOf" srcId="{B67D251E-BF11-4760-BE63-EDECC3928616}" destId="{EA11CD52-4969-415E-BE7D-4F7358206E9B}" srcOrd="3" destOrd="0" presId="urn:microsoft.com/office/officeart/2005/8/layout/radial2"/>
    <dgm:cxn modelId="{D755567F-82D5-46CA-8241-9B3E6281E9DA}" type="presParOf" srcId="{B67D251E-BF11-4760-BE63-EDECC3928616}" destId="{7C0D14C4-B00D-428E-886B-92ACBB199C32}" srcOrd="4" destOrd="0" presId="urn:microsoft.com/office/officeart/2005/8/layout/radial2"/>
    <dgm:cxn modelId="{B60F3083-6A01-4729-832D-6642DED0518C}" type="presParOf" srcId="{7C0D14C4-B00D-428E-886B-92ACBB199C32}" destId="{D33216C0-A338-46C5-9272-0C41481D8CD7}" srcOrd="0" destOrd="0" presId="urn:microsoft.com/office/officeart/2005/8/layout/radial2"/>
    <dgm:cxn modelId="{8D26AE8D-05D4-4C9A-98A9-CBD7509C34DC}" type="presParOf" srcId="{7C0D14C4-B00D-428E-886B-92ACBB199C32}" destId="{C4620954-59B5-4C07-9F6C-38D2EAD7A1DD}" srcOrd="1" destOrd="0" presId="urn:microsoft.com/office/officeart/2005/8/layout/radial2"/>
    <dgm:cxn modelId="{D7D4EDB0-34EF-45B5-BE38-BD79D2BC9134}" type="presParOf" srcId="{B67D251E-BF11-4760-BE63-EDECC3928616}" destId="{B076C8AF-FE29-47CB-A935-BF0C07D720FB}" srcOrd="5" destOrd="0" presId="urn:microsoft.com/office/officeart/2005/8/layout/radial2"/>
    <dgm:cxn modelId="{73327FCE-27A5-42EF-8959-94B8B67B5108}" type="presParOf" srcId="{B67D251E-BF11-4760-BE63-EDECC3928616}" destId="{1535082F-BEFC-4DA9-8901-CAA16AE8FC93}" srcOrd="6" destOrd="0" presId="urn:microsoft.com/office/officeart/2005/8/layout/radial2"/>
    <dgm:cxn modelId="{77458115-BF78-4BDD-80D5-AC9B1A6050D9}" type="presParOf" srcId="{1535082F-BEFC-4DA9-8901-CAA16AE8FC93}" destId="{6C4CAE4B-9757-47D6-B627-1F9449741F11}" srcOrd="0" destOrd="0" presId="urn:microsoft.com/office/officeart/2005/8/layout/radial2"/>
    <dgm:cxn modelId="{A6813A8C-8ED6-422F-A1DE-9D3DC6F71FB8}" type="presParOf" srcId="{1535082F-BEFC-4DA9-8901-CAA16AE8FC93}" destId="{BC937AC2-65F9-4377-8D76-BE8999760B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B3AD5-2CDD-46D0-B414-31CC619F65B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409CC-DFC6-420D-B0A0-04FA6F620FE5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D0C2BC3F-D307-4931-853D-82ED2CAEC133}" type="parTrans" cxnId="{602FB506-CA34-4381-810F-CF5BB1FD9C0A}">
      <dgm:prSet/>
      <dgm:spPr/>
      <dgm:t>
        <a:bodyPr/>
        <a:lstStyle/>
        <a:p>
          <a:endParaRPr lang="en-US"/>
        </a:p>
      </dgm:t>
    </dgm:pt>
    <dgm:pt modelId="{C404A566-20C5-44AE-9101-CE4489F84CF4}" type="sibTrans" cxnId="{602FB506-CA34-4381-810F-CF5BB1FD9C0A}">
      <dgm:prSet/>
      <dgm:spPr/>
      <dgm:t>
        <a:bodyPr/>
        <a:lstStyle/>
        <a:p>
          <a:endParaRPr lang="en-US"/>
        </a:p>
      </dgm:t>
    </dgm:pt>
    <dgm:pt modelId="{2B650713-6A82-4E77-8E48-725012AA86F5}">
      <dgm:prSet phldrT="[Text]" custT="1"/>
      <dgm:spPr/>
      <dgm:t>
        <a:bodyPr/>
        <a:lstStyle/>
        <a:p>
          <a:r>
            <a:rPr lang="en-US" sz="2200" dirty="0" smtClean="0"/>
            <a:t>Overlap of construction and final design</a:t>
          </a:r>
          <a:endParaRPr lang="en-US" sz="2200" dirty="0"/>
        </a:p>
      </dgm:t>
    </dgm:pt>
    <dgm:pt modelId="{AA99CAF9-BEFD-4319-82F8-C4C56C38488C}" type="parTrans" cxnId="{2A8208BF-3DF3-448D-8FF8-A8FAAEC83076}">
      <dgm:prSet/>
      <dgm:spPr/>
      <dgm:t>
        <a:bodyPr/>
        <a:lstStyle/>
        <a:p>
          <a:endParaRPr lang="en-US"/>
        </a:p>
      </dgm:t>
    </dgm:pt>
    <dgm:pt modelId="{6F6ADFCA-424A-44AE-BC4B-2F456429E895}" type="sibTrans" cxnId="{2A8208BF-3DF3-448D-8FF8-A8FAAEC83076}">
      <dgm:prSet/>
      <dgm:spPr/>
      <dgm:t>
        <a:bodyPr/>
        <a:lstStyle/>
        <a:p>
          <a:endParaRPr lang="en-US"/>
        </a:p>
      </dgm:t>
    </dgm:pt>
    <dgm:pt modelId="{26B09A3A-AA7E-4448-AD6A-D8265438E577}">
      <dgm:prSet phldrT="[Text]"/>
      <dgm:spPr/>
      <dgm:t>
        <a:bodyPr/>
        <a:lstStyle/>
        <a:p>
          <a:r>
            <a:rPr lang="en-US" dirty="0" smtClean="0"/>
            <a:t>Utilities</a:t>
          </a:r>
          <a:endParaRPr lang="en-US" dirty="0"/>
        </a:p>
      </dgm:t>
    </dgm:pt>
    <dgm:pt modelId="{9846AFB8-530D-464F-B22B-9749BB572459}" type="parTrans" cxnId="{E526980B-6B5E-4A39-85FB-3BE7D1C355E1}">
      <dgm:prSet/>
      <dgm:spPr/>
      <dgm:t>
        <a:bodyPr/>
        <a:lstStyle/>
        <a:p>
          <a:endParaRPr lang="en-US"/>
        </a:p>
      </dgm:t>
    </dgm:pt>
    <dgm:pt modelId="{44431AFB-86B1-44C4-84A5-C5C87D44D431}" type="sibTrans" cxnId="{E526980B-6B5E-4A39-85FB-3BE7D1C355E1}">
      <dgm:prSet/>
      <dgm:spPr/>
      <dgm:t>
        <a:bodyPr/>
        <a:lstStyle/>
        <a:p>
          <a:endParaRPr lang="en-US"/>
        </a:p>
      </dgm:t>
    </dgm:pt>
    <dgm:pt modelId="{4CF46FC2-0AEC-4580-9299-9CBB95E05967}">
      <dgm:prSet phldrT="[Text]" custT="1"/>
      <dgm:spPr/>
      <dgm:t>
        <a:bodyPr/>
        <a:lstStyle/>
        <a:p>
          <a:r>
            <a:rPr lang="en-US" sz="2200" dirty="0" smtClean="0"/>
            <a:t>DB Coordination</a:t>
          </a:r>
          <a:endParaRPr lang="en-US" sz="2200" dirty="0"/>
        </a:p>
      </dgm:t>
    </dgm:pt>
    <dgm:pt modelId="{BE839834-F993-4C80-B4A7-2B3D778484BA}" type="parTrans" cxnId="{C0D1FD9D-C56E-4FA5-8A59-63081E59BEFF}">
      <dgm:prSet/>
      <dgm:spPr/>
      <dgm:t>
        <a:bodyPr/>
        <a:lstStyle/>
        <a:p>
          <a:endParaRPr lang="en-US"/>
        </a:p>
      </dgm:t>
    </dgm:pt>
    <dgm:pt modelId="{56B90327-5463-4C92-8271-39F5A55D6D85}" type="sibTrans" cxnId="{C0D1FD9D-C56E-4FA5-8A59-63081E59BEFF}">
      <dgm:prSet/>
      <dgm:spPr/>
      <dgm:t>
        <a:bodyPr/>
        <a:lstStyle/>
        <a:p>
          <a:endParaRPr lang="en-US"/>
        </a:p>
      </dgm:t>
    </dgm:pt>
    <dgm:pt modelId="{93C920F8-ED1C-49F0-9C7F-6469E56D107D}">
      <dgm:prSet phldrT="[Text]" custT="1"/>
      <dgm:spPr/>
      <dgm:t>
        <a:bodyPr/>
        <a:lstStyle/>
        <a:p>
          <a:r>
            <a:rPr lang="en-US" sz="2200" dirty="0" smtClean="0"/>
            <a:t>DB Relocation</a:t>
          </a:r>
          <a:endParaRPr lang="en-US" sz="2200" dirty="0"/>
        </a:p>
      </dgm:t>
    </dgm:pt>
    <dgm:pt modelId="{44E5877F-AED9-4D8B-9239-1D5E0A00F91D}" type="parTrans" cxnId="{5419DA3B-339D-4365-B603-F5F7C488EADC}">
      <dgm:prSet/>
      <dgm:spPr/>
      <dgm:t>
        <a:bodyPr/>
        <a:lstStyle/>
        <a:p>
          <a:endParaRPr lang="en-US"/>
        </a:p>
      </dgm:t>
    </dgm:pt>
    <dgm:pt modelId="{1D3B0C44-CD5B-4A57-8D61-7B8D891CEB88}" type="sibTrans" cxnId="{5419DA3B-339D-4365-B603-F5F7C488EADC}">
      <dgm:prSet/>
      <dgm:spPr/>
      <dgm:t>
        <a:bodyPr/>
        <a:lstStyle/>
        <a:p>
          <a:endParaRPr lang="en-US"/>
        </a:p>
      </dgm:t>
    </dgm:pt>
    <dgm:pt modelId="{43540868-C8A6-4744-83AE-EDD91CD830DC}">
      <dgm:prSet phldrT="[Text]"/>
      <dgm:spPr/>
      <dgm:t>
        <a:bodyPr/>
        <a:lstStyle/>
        <a:p>
          <a:r>
            <a:rPr lang="en-US" dirty="0" smtClean="0"/>
            <a:t>Risks</a:t>
          </a:r>
          <a:endParaRPr lang="en-US" dirty="0"/>
        </a:p>
      </dgm:t>
    </dgm:pt>
    <dgm:pt modelId="{48A9926E-A0AF-4979-8BEF-2210A6698040}" type="parTrans" cxnId="{CEFBC40D-9802-4A04-99CF-A89F11818461}">
      <dgm:prSet/>
      <dgm:spPr/>
      <dgm:t>
        <a:bodyPr/>
        <a:lstStyle/>
        <a:p>
          <a:endParaRPr lang="en-US"/>
        </a:p>
      </dgm:t>
    </dgm:pt>
    <dgm:pt modelId="{17B7E42A-05EE-493C-8A97-95142B5C43F7}" type="sibTrans" cxnId="{CEFBC40D-9802-4A04-99CF-A89F11818461}">
      <dgm:prSet/>
      <dgm:spPr/>
      <dgm:t>
        <a:bodyPr/>
        <a:lstStyle/>
        <a:p>
          <a:endParaRPr lang="en-US"/>
        </a:p>
      </dgm:t>
    </dgm:pt>
    <dgm:pt modelId="{57C88826-0CF4-4126-AE2B-88660A1074B6}">
      <dgm:prSet phldrT="[Text]" custT="1"/>
      <dgm:spPr/>
      <dgm:t>
        <a:bodyPr/>
        <a:lstStyle/>
        <a:p>
          <a:r>
            <a:rPr lang="en-US" sz="2200" dirty="0" smtClean="0"/>
            <a:t>Allocate based on who can best manage</a:t>
          </a:r>
          <a:endParaRPr lang="en-US" sz="2200" dirty="0"/>
        </a:p>
      </dgm:t>
    </dgm:pt>
    <dgm:pt modelId="{54C482DF-7C21-4E79-BAA5-ED018D121DA3}" type="parTrans" cxnId="{4AB63D68-F1B3-4716-BC31-229882AA5C9E}">
      <dgm:prSet/>
      <dgm:spPr/>
      <dgm:t>
        <a:bodyPr/>
        <a:lstStyle/>
        <a:p>
          <a:endParaRPr lang="en-US"/>
        </a:p>
      </dgm:t>
    </dgm:pt>
    <dgm:pt modelId="{B73E1331-C755-4E0A-8F87-93B8C7B57F55}" type="sibTrans" cxnId="{4AB63D68-F1B3-4716-BC31-229882AA5C9E}">
      <dgm:prSet/>
      <dgm:spPr/>
      <dgm:t>
        <a:bodyPr/>
        <a:lstStyle/>
        <a:p>
          <a:endParaRPr lang="en-US"/>
        </a:p>
      </dgm:t>
    </dgm:pt>
    <dgm:pt modelId="{6C39B1D7-772C-452D-ABC7-D81CC6E66A73}">
      <dgm:prSet phldrT="[Text]" custT="1"/>
      <dgm:spPr/>
      <dgm:t>
        <a:bodyPr/>
        <a:lstStyle/>
        <a:p>
          <a:r>
            <a:rPr lang="en-US" sz="2200" dirty="0" smtClean="0"/>
            <a:t>Cost sharing</a:t>
          </a:r>
          <a:endParaRPr lang="en-US" sz="2200" dirty="0"/>
        </a:p>
      </dgm:t>
    </dgm:pt>
    <dgm:pt modelId="{56AADFB4-7E4F-460B-AECB-123F6544FB60}" type="parTrans" cxnId="{77C7728A-6CB1-4503-BA60-5ABE61BB20EB}">
      <dgm:prSet/>
      <dgm:spPr/>
      <dgm:t>
        <a:bodyPr/>
        <a:lstStyle/>
        <a:p>
          <a:endParaRPr lang="en-US"/>
        </a:p>
      </dgm:t>
    </dgm:pt>
    <dgm:pt modelId="{102F6DF0-468F-4737-AF27-BE1DB6D79D68}" type="sibTrans" cxnId="{77C7728A-6CB1-4503-BA60-5ABE61BB20EB}">
      <dgm:prSet/>
      <dgm:spPr/>
      <dgm:t>
        <a:bodyPr/>
        <a:lstStyle/>
        <a:p>
          <a:endParaRPr lang="en-US"/>
        </a:p>
      </dgm:t>
    </dgm:pt>
    <dgm:pt modelId="{7F9761A4-AE54-4220-A6C2-EA7274FB402E}">
      <dgm:prSet phldrT="[Text]" custT="1"/>
      <dgm:spPr/>
      <dgm:t>
        <a:bodyPr/>
        <a:lstStyle/>
        <a:p>
          <a:r>
            <a:rPr lang="en-US" sz="2200" dirty="0" smtClean="0"/>
            <a:t>Design Coordination</a:t>
          </a:r>
          <a:endParaRPr lang="en-US" sz="2200" dirty="0"/>
        </a:p>
      </dgm:t>
    </dgm:pt>
    <dgm:pt modelId="{667CAE41-7162-49F2-AAB2-FC032131810E}" type="parTrans" cxnId="{623438B5-4862-4EC4-9DA2-EC7B71D4E724}">
      <dgm:prSet/>
      <dgm:spPr/>
      <dgm:t>
        <a:bodyPr/>
        <a:lstStyle/>
        <a:p>
          <a:endParaRPr lang="en-US"/>
        </a:p>
      </dgm:t>
    </dgm:pt>
    <dgm:pt modelId="{C5136B76-A91B-414E-86BC-F218621513E9}" type="sibTrans" cxnId="{623438B5-4862-4EC4-9DA2-EC7B71D4E724}">
      <dgm:prSet/>
      <dgm:spPr/>
      <dgm:t>
        <a:bodyPr/>
        <a:lstStyle/>
        <a:p>
          <a:endParaRPr lang="en-US"/>
        </a:p>
      </dgm:t>
    </dgm:pt>
    <dgm:pt modelId="{FA2D1600-4F61-444A-943B-5D9746E8D898}" type="pres">
      <dgm:prSet presAssocID="{0B4B3AD5-2CDD-46D0-B414-31CC619F65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D251E-BF11-4760-BE63-EDECC3928616}" type="pres">
      <dgm:prSet presAssocID="{0B4B3AD5-2CDD-46D0-B414-31CC619F65BC}" presName="cycle" presStyleCnt="0"/>
      <dgm:spPr/>
    </dgm:pt>
    <dgm:pt modelId="{5A447FE8-DE6F-43BF-B264-A2BDC844BC72}" type="pres">
      <dgm:prSet presAssocID="{0B4B3AD5-2CDD-46D0-B414-31CC619F65BC}" presName="centerShape" presStyleCnt="0"/>
      <dgm:spPr/>
    </dgm:pt>
    <dgm:pt modelId="{60E79507-0417-43A0-8C2B-7F8C9C558194}" type="pres">
      <dgm:prSet presAssocID="{0B4B3AD5-2CDD-46D0-B414-31CC619F65BC}" presName="connSite" presStyleLbl="node1" presStyleIdx="0" presStyleCnt="4"/>
      <dgm:spPr/>
    </dgm:pt>
    <dgm:pt modelId="{A970D070-F804-4D11-A94F-A4E5E256B90E}" type="pres">
      <dgm:prSet presAssocID="{0B4B3AD5-2CDD-46D0-B414-31CC619F65BC}" presName="visible" presStyleLbl="node1" presStyleIdx="0" presStyleCnt="4" custScaleX="109245" custScaleY="108617" custLinFactNeighborX="-173" custLinFactNeighborY="5444"/>
      <dgm:spPr>
        <a:prstGeom prst="flowChartMultidocumen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E3DCB6-2E92-4E6D-B73D-F668A074E844}" type="pres">
      <dgm:prSet presAssocID="{D0C2BC3F-D307-4931-853D-82ED2CAEC1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A7D5B3A-AB62-44FD-AE44-DC6BE407AFB3}" type="pres">
      <dgm:prSet presAssocID="{FAC409CC-DFC6-420D-B0A0-04FA6F620FE5}" presName="node" presStyleCnt="0"/>
      <dgm:spPr/>
    </dgm:pt>
    <dgm:pt modelId="{BDA3DD5E-4F95-4D3F-91CE-64EC3633C179}" type="pres">
      <dgm:prSet presAssocID="{FAC409CC-DFC6-420D-B0A0-04FA6F620FE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03CE1-5DDA-494A-BA0E-8805A1B061A4}" type="pres">
      <dgm:prSet presAssocID="{FAC409CC-DFC6-420D-B0A0-04FA6F620FE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1CD52-4969-415E-BE7D-4F7358206E9B}" type="pres">
      <dgm:prSet presAssocID="{9846AFB8-530D-464F-B22B-9749BB572459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C0D14C4-B00D-428E-886B-92ACBB199C32}" type="pres">
      <dgm:prSet presAssocID="{26B09A3A-AA7E-4448-AD6A-D8265438E577}" presName="node" presStyleCnt="0"/>
      <dgm:spPr/>
    </dgm:pt>
    <dgm:pt modelId="{D33216C0-A338-46C5-9272-0C41481D8CD7}" type="pres">
      <dgm:prSet presAssocID="{26B09A3A-AA7E-4448-AD6A-D8265438E577}" presName="parentNode" presStyleLbl="node1" presStyleIdx="2" presStyleCnt="4" custLinFactNeighborX="14251" custLinFactNeighborY="1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20954-59B5-4C07-9F6C-38D2EAD7A1DD}" type="pres">
      <dgm:prSet presAssocID="{26B09A3A-AA7E-4448-AD6A-D8265438E57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6C8AF-FE29-47CB-A935-BF0C07D720FB}" type="pres">
      <dgm:prSet presAssocID="{48A9926E-A0AF-4979-8BEF-2210A669804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535082F-BEFC-4DA9-8901-CAA16AE8FC93}" type="pres">
      <dgm:prSet presAssocID="{43540868-C8A6-4744-83AE-EDD91CD830DC}" presName="node" presStyleCnt="0"/>
      <dgm:spPr/>
    </dgm:pt>
    <dgm:pt modelId="{6C4CAE4B-9757-47D6-B627-1F9449741F11}" type="pres">
      <dgm:prSet presAssocID="{43540868-C8A6-4744-83AE-EDD91CD830DC}" presName="parentNode" presStyleLbl="node1" presStyleIdx="3" presStyleCnt="4" custScaleX="99881" custScaleY="99881" custLinFactNeighborX="-2048" custLinFactNeighborY="-6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37AC2-65F9-4377-8D76-BE8999760B8E}" type="pres">
      <dgm:prSet presAssocID="{43540868-C8A6-4744-83AE-EDD91CD830D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19DEB-6370-44BB-AA23-89DBF61ABF01}" type="presOf" srcId="{0B4B3AD5-2CDD-46D0-B414-31CC619F65BC}" destId="{FA2D1600-4F61-444A-943B-5D9746E8D898}" srcOrd="0" destOrd="0" presId="urn:microsoft.com/office/officeart/2005/8/layout/radial2"/>
    <dgm:cxn modelId="{E7E094DD-A8EE-4E09-AA41-2D13A5D74B6D}" type="presOf" srcId="{9846AFB8-530D-464F-B22B-9749BB572459}" destId="{EA11CD52-4969-415E-BE7D-4F7358206E9B}" srcOrd="0" destOrd="0" presId="urn:microsoft.com/office/officeart/2005/8/layout/radial2"/>
    <dgm:cxn modelId="{CEFBC40D-9802-4A04-99CF-A89F11818461}" srcId="{0B4B3AD5-2CDD-46D0-B414-31CC619F65BC}" destId="{43540868-C8A6-4744-83AE-EDD91CD830DC}" srcOrd="2" destOrd="0" parTransId="{48A9926E-A0AF-4979-8BEF-2210A6698040}" sibTransId="{17B7E42A-05EE-493C-8A97-95142B5C43F7}"/>
    <dgm:cxn modelId="{301DACE2-D329-4C01-88C8-566E25AB3C01}" type="presOf" srcId="{2B650713-6A82-4E77-8E48-725012AA86F5}" destId="{3C203CE1-5DDA-494A-BA0E-8805A1B061A4}" srcOrd="0" destOrd="0" presId="urn:microsoft.com/office/officeart/2005/8/layout/radial2"/>
    <dgm:cxn modelId="{F5C464EF-4D11-4325-90C1-5259C01AD699}" type="presOf" srcId="{93C920F8-ED1C-49F0-9C7F-6469E56D107D}" destId="{C4620954-59B5-4C07-9F6C-38D2EAD7A1DD}" srcOrd="0" destOrd="1" presId="urn:microsoft.com/office/officeart/2005/8/layout/radial2"/>
    <dgm:cxn modelId="{DBF3CFE1-E58B-4180-B111-D62A7C401D5A}" type="presOf" srcId="{43540868-C8A6-4744-83AE-EDD91CD830DC}" destId="{6C4CAE4B-9757-47D6-B627-1F9449741F11}" srcOrd="0" destOrd="0" presId="urn:microsoft.com/office/officeart/2005/8/layout/radial2"/>
    <dgm:cxn modelId="{38A2AD42-2FB5-4271-B9D3-86157596436C}" type="presOf" srcId="{D0C2BC3F-D307-4931-853D-82ED2CAEC133}" destId="{ADE3DCB6-2E92-4E6D-B73D-F668A074E844}" srcOrd="0" destOrd="0" presId="urn:microsoft.com/office/officeart/2005/8/layout/radial2"/>
    <dgm:cxn modelId="{2A8208BF-3DF3-448D-8FF8-A8FAAEC83076}" srcId="{FAC409CC-DFC6-420D-B0A0-04FA6F620FE5}" destId="{2B650713-6A82-4E77-8E48-725012AA86F5}" srcOrd="0" destOrd="0" parTransId="{AA99CAF9-BEFD-4319-82F8-C4C56C38488C}" sibTransId="{6F6ADFCA-424A-44AE-BC4B-2F456429E895}"/>
    <dgm:cxn modelId="{98C81B30-F03C-4658-A119-23A7DCB4FD89}" type="presOf" srcId="{57C88826-0CF4-4126-AE2B-88660A1074B6}" destId="{BC937AC2-65F9-4377-8D76-BE8999760B8E}" srcOrd="0" destOrd="0" presId="urn:microsoft.com/office/officeart/2005/8/layout/radial2"/>
    <dgm:cxn modelId="{33980546-3B6C-4250-B233-E8E0224E7765}" type="presOf" srcId="{4CF46FC2-0AEC-4580-9299-9CBB95E05967}" destId="{C4620954-59B5-4C07-9F6C-38D2EAD7A1DD}" srcOrd="0" destOrd="0" presId="urn:microsoft.com/office/officeart/2005/8/layout/radial2"/>
    <dgm:cxn modelId="{623438B5-4862-4EC4-9DA2-EC7B71D4E724}" srcId="{FAC409CC-DFC6-420D-B0A0-04FA6F620FE5}" destId="{7F9761A4-AE54-4220-A6C2-EA7274FB402E}" srcOrd="1" destOrd="0" parTransId="{667CAE41-7162-49F2-AAB2-FC032131810E}" sibTransId="{C5136B76-A91B-414E-86BC-F218621513E9}"/>
    <dgm:cxn modelId="{1B9FED38-C4B2-443F-B3B5-0516573633EC}" type="presOf" srcId="{48A9926E-A0AF-4979-8BEF-2210A6698040}" destId="{B076C8AF-FE29-47CB-A935-BF0C07D720FB}" srcOrd="0" destOrd="0" presId="urn:microsoft.com/office/officeart/2005/8/layout/radial2"/>
    <dgm:cxn modelId="{9EA16846-B53B-403C-AD9F-478FF87ADB66}" type="presOf" srcId="{6C39B1D7-772C-452D-ABC7-D81CC6E66A73}" destId="{BC937AC2-65F9-4377-8D76-BE8999760B8E}" srcOrd="0" destOrd="1" presId="urn:microsoft.com/office/officeart/2005/8/layout/radial2"/>
    <dgm:cxn modelId="{C0D1FD9D-C56E-4FA5-8A59-63081E59BEFF}" srcId="{26B09A3A-AA7E-4448-AD6A-D8265438E577}" destId="{4CF46FC2-0AEC-4580-9299-9CBB95E05967}" srcOrd="0" destOrd="0" parTransId="{BE839834-F993-4C80-B4A7-2B3D778484BA}" sibTransId="{56B90327-5463-4C92-8271-39F5A55D6D85}"/>
    <dgm:cxn modelId="{77C7728A-6CB1-4503-BA60-5ABE61BB20EB}" srcId="{43540868-C8A6-4744-83AE-EDD91CD830DC}" destId="{6C39B1D7-772C-452D-ABC7-D81CC6E66A73}" srcOrd="1" destOrd="0" parTransId="{56AADFB4-7E4F-460B-AECB-123F6544FB60}" sibTransId="{102F6DF0-468F-4737-AF27-BE1DB6D79D68}"/>
    <dgm:cxn modelId="{E526980B-6B5E-4A39-85FB-3BE7D1C355E1}" srcId="{0B4B3AD5-2CDD-46D0-B414-31CC619F65BC}" destId="{26B09A3A-AA7E-4448-AD6A-D8265438E577}" srcOrd="1" destOrd="0" parTransId="{9846AFB8-530D-464F-B22B-9749BB572459}" sibTransId="{44431AFB-86B1-44C4-84A5-C5C87D44D431}"/>
    <dgm:cxn modelId="{5C094E21-42C9-4F73-99F2-15A5A7DAFD82}" type="presOf" srcId="{FAC409CC-DFC6-420D-B0A0-04FA6F620FE5}" destId="{BDA3DD5E-4F95-4D3F-91CE-64EC3633C179}" srcOrd="0" destOrd="0" presId="urn:microsoft.com/office/officeart/2005/8/layout/radial2"/>
    <dgm:cxn modelId="{602FB506-CA34-4381-810F-CF5BB1FD9C0A}" srcId="{0B4B3AD5-2CDD-46D0-B414-31CC619F65BC}" destId="{FAC409CC-DFC6-420D-B0A0-04FA6F620FE5}" srcOrd="0" destOrd="0" parTransId="{D0C2BC3F-D307-4931-853D-82ED2CAEC133}" sibTransId="{C404A566-20C5-44AE-9101-CE4489F84CF4}"/>
    <dgm:cxn modelId="{5B382BE0-45D8-4E37-9B84-D2775E2A77AB}" type="presOf" srcId="{7F9761A4-AE54-4220-A6C2-EA7274FB402E}" destId="{3C203CE1-5DDA-494A-BA0E-8805A1B061A4}" srcOrd="0" destOrd="1" presId="urn:microsoft.com/office/officeart/2005/8/layout/radial2"/>
    <dgm:cxn modelId="{4AB63D68-F1B3-4716-BC31-229882AA5C9E}" srcId="{43540868-C8A6-4744-83AE-EDD91CD830DC}" destId="{57C88826-0CF4-4126-AE2B-88660A1074B6}" srcOrd="0" destOrd="0" parTransId="{54C482DF-7C21-4E79-BAA5-ED018D121DA3}" sibTransId="{B73E1331-C755-4E0A-8F87-93B8C7B57F55}"/>
    <dgm:cxn modelId="{5419DA3B-339D-4365-B603-F5F7C488EADC}" srcId="{26B09A3A-AA7E-4448-AD6A-D8265438E577}" destId="{93C920F8-ED1C-49F0-9C7F-6469E56D107D}" srcOrd="1" destOrd="0" parTransId="{44E5877F-AED9-4D8B-9239-1D5E0A00F91D}" sibTransId="{1D3B0C44-CD5B-4A57-8D61-7B8D891CEB88}"/>
    <dgm:cxn modelId="{0BB49906-104B-49CF-A75B-C5E020138070}" type="presOf" srcId="{26B09A3A-AA7E-4448-AD6A-D8265438E577}" destId="{D33216C0-A338-46C5-9272-0C41481D8CD7}" srcOrd="0" destOrd="0" presId="urn:microsoft.com/office/officeart/2005/8/layout/radial2"/>
    <dgm:cxn modelId="{AF754056-32E9-44EA-88C6-3C108DA031CB}" type="presParOf" srcId="{FA2D1600-4F61-444A-943B-5D9746E8D898}" destId="{B67D251E-BF11-4760-BE63-EDECC3928616}" srcOrd="0" destOrd="0" presId="urn:microsoft.com/office/officeart/2005/8/layout/radial2"/>
    <dgm:cxn modelId="{E83E2760-5765-4635-A76E-AD5D5CBCCDDA}" type="presParOf" srcId="{B67D251E-BF11-4760-BE63-EDECC3928616}" destId="{5A447FE8-DE6F-43BF-B264-A2BDC844BC72}" srcOrd="0" destOrd="0" presId="urn:microsoft.com/office/officeart/2005/8/layout/radial2"/>
    <dgm:cxn modelId="{75148297-D697-4FE4-A3A4-EBD8E6F59A15}" type="presParOf" srcId="{5A447FE8-DE6F-43BF-B264-A2BDC844BC72}" destId="{60E79507-0417-43A0-8C2B-7F8C9C558194}" srcOrd="0" destOrd="0" presId="urn:microsoft.com/office/officeart/2005/8/layout/radial2"/>
    <dgm:cxn modelId="{29D42A55-532D-40B2-969D-C442A330201C}" type="presParOf" srcId="{5A447FE8-DE6F-43BF-B264-A2BDC844BC72}" destId="{A970D070-F804-4D11-A94F-A4E5E256B90E}" srcOrd="1" destOrd="0" presId="urn:microsoft.com/office/officeart/2005/8/layout/radial2"/>
    <dgm:cxn modelId="{68450574-483E-4B40-9EAF-ECC6002CCA55}" type="presParOf" srcId="{B67D251E-BF11-4760-BE63-EDECC3928616}" destId="{ADE3DCB6-2E92-4E6D-B73D-F668A074E844}" srcOrd="1" destOrd="0" presId="urn:microsoft.com/office/officeart/2005/8/layout/radial2"/>
    <dgm:cxn modelId="{89B59E76-DDBC-48C3-B88B-67DCEEAFA345}" type="presParOf" srcId="{B67D251E-BF11-4760-BE63-EDECC3928616}" destId="{DA7D5B3A-AB62-44FD-AE44-DC6BE407AFB3}" srcOrd="2" destOrd="0" presId="urn:microsoft.com/office/officeart/2005/8/layout/radial2"/>
    <dgm:cxn modelId="{75A629D2-AAFE-4881-BBE7-0021F6E7466C}" type="presParOf" srcId="{DA7D5B3A-AB62-44FD-AE44-DC6BE407AFB3}" destId="{BDA3DD5E-4F95-4D3F-91CE-64EC3633C179}" srcOrd="0" destOrd="0" presId="urn:microsoft.com/office/officeart/2005/8/layout/radial2"/>
    <dgm:cxn modelId="{4E620ABA-1E60-4EBB-93C0-6249F0720215}" type="presParOf" srcId="{DA7D5B3A-AB62-44FD-AE44-DC6BE407AFB3}" destId="{3C203CE1-5DDA-494A-BA0E-8805A1B061A4}" srcOrd="1" destOrd="0" presId="urn:microsoft.com/office/officeart/2005/8/layout/radial2"/>
    <dgm:cxn modelId="{BCB44687-3049-453C-BC24-0A2DE3C82848}" type="presParOf" srcId="{B67D251E-BF11-4760-BE63-EDECC3928616}" destId="{EA11CD52-4969-415E-BE7D-4F7358206E9B}" srcOrd="3" destOrd="0" presId="urn:microsoft.com/office/officeart/2005/8/layout/radial2"/>
    <dgm:cxn modelId="{D755567F-82D5-46CA-8241-9B3E6281E9DA}" type="presParOf" srcId="{B67D251E-BF11-4760-BE63-EDECC3928616}" destId="{7C0D14C4-B00D-428E-886B-92ACBB199C32}" srcOrd="4" destOrd="0" presId="urn:microsoft.com/office/officeart/2005/8/layout/radial2"/>
    <dgm:cxn modelId="{B60F3083-6A01-4729-832D-6642DED0518C}" type="presParOf" srcId="{7C0D14C4-B00D-428E-886B-92ACBB199C32}" destId="{D33216C0-A338-46C5-9272-0C41481D8CD7}" srcOrd="0" destOrd="0" presId="urn:microsoft.com/office/officeart/2005/8/layout/radial2"/>
    <dgm:cxn modelId="{8D26AE8D-05D4-4C9A-98A9-CBD7509C34DC}" type="presParOf" srcId="{7C0D14C4-B00D-428E-886B-92ACBB199C32}" destId="{C4620954-59B5-4C07-9F6C-38D2EAD7A1DD}" srcOrd="1" destOrd="0" presId="urn:microsoft.com/office/officeart/2005/8/layout/radial2"/>
    <dgm:cxn modelId="{D7D4EDB0-34EF-45B5-BE38-BD79D2BC9134}" type="presParOf" srcId="{B67D251E-BF11-4760-BE63-EDECC3928616}" destId="{B076C8AF-FE29-47CB-A935-BF0C07D720FB}" srcOrd="5" destOrd="0" presId="urn:microsoft.com/office/officeart/2005/8/layout/radial2"/>
    <dgm:cxn modelId="{73327FCE-27A5-42EF-8959-94B8B67B5108}" type="presParOf" srcId="{B67D251E-BF11-4760-BE63-EDECC3928616}" destId="{1535082F-BEFC-4DA9-8901-CAA16AE8FC93}" srcOrd="6" destOrd="0" presId="urn:microsoft.com/office/officeart/2005/8/layout/radial2"/>
    <dgm:cxn modelId="{77458115-BF78-4BDD-80D5-AC9B1A6050D9}" type="presParOf" srcId="{1535082F-BEFC-4DA9-8901-CAA16AE8FC93}" destId="{6C4CAE4B-9757-47D6-B627-1F9449741F11}" srcOrd="0" destOrd="0" presId="urn:microsoft.com/office/officeart/2005/8/layout/radial2"/>
    <dgm:cxn modelId="{A6813A8C-8ED6-422F-A1DE-9D3DC6F71FB8}" type="presParOf" srcId="{1535082F-BEFC-4DA9-8901-CAA16AE8FC93}" destId="{BC937AC2-65F9-4377-8D76-BE8999760B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418A17-C731-41EB-AFC7-3CC80235AE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570BD-C5E1-48A2-A742-77B78485BDC9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636738C0-265B-4568-AE63-B9E0C9CC7196}" type="parTrans" cxnId="{CAEA2FE0-CF70-4B8D-AC25-21633886DED7}">
      <dgm:prSet/>
      <dgm:spPr/>
      <dgm:t>
        <a:bodyPr/>
        <a:lstStyle/>
        <a:p>
          <a:endParaRPr lang="en-US"/>
        </a:p>
      </dgm:t>
    </dgm:pt>
    <dgm:pt modelId="{94E7CECD-9E85-4038-80A1-812D448FEA72}" type="sibTrans" cxnId="{CAEA2FE0-CF70-4B8D-AC25-21633886DED7}">
      <dgm:prSet/>
      <dgm:spPr/>
      <dgm:t>
        <a:bodyPr/>
        <a:lstStyle/>
        <a:p>
          <a:endParaRPr lang="en-US"/>
        </a:p>
      </dgm:t>
    </dgm:pt>
    <dgm:pt modelId="{4C12CE16-4588-435F-BA25-1A1CB340CF8C}">
      <dgm:prSet phldrT="[Text]"/>
      <dgm:spPr/>
      <dgm:t>
        <a:bodyPr/>
        <a:lstStyle/>
        <a:p>
          <a:r>
            <a:rPr lang="en-US" dirty="0" smtClean="0"/>
            <a:t>On projects where innovation is desired to address project complexities.  Design-Build is best for maximizing the use of innovations. </a:t>
          </a:r>
          <a:endParaRPr lang="en-US" dirty="0"/>
        </a:p>
      </dgm:t>
    </dgm:pt>
    <dgm:pt modelId="{936AB722-9F58-4960-B829-838000BD716C}" type="parTrans" cxnId="{BDE114D8-B9A7-45C7-8593-FF0E235E28B3}">
      <dgm:prSet/>
      <dgm:spPr/>
      <dgm:t>
        <a:bodyPr/>
        <a:lstStyle/>
        <a:p>
          <a:endParaRPr lang="en-US"/>
        </a:p>
      </dgm:t>
    </dgm:pt>
    <dgm:pt modelId="{10FAED80-8BFF-4874-89C3-CE2BC75BD1DD}" type="sibTrans" cxnId="{BDE114D8-B9A7-45C7-8593-FF0E235E28B3}">
      <dgm:prSet/>
      <dgm:spPr/>
      <dgm:t>
        <a:bodyPr/>
        <a:lstStyle/>
        <a:p>
          <a:endParaRPr lang="en-US"/>
        </a:p>
      </dgm:t>
    </dgm:pt>
    <dgm:pt modelId="{15FEA02B-BC82-4CFB-B44D-19E76FE6A5E5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EB84F565-7BF8-411C-ADE6-9D5F4F296A01}" type="parTrans" cxnId="{7364C64C-E08A-469F-A05C-348F84D5CD08}">
      <dgm:prSet/>
      <dgm:spPr/>
      <dgm:t>
        <a:bodyPr/>
        <a:lstStyle/>
        <a:p>
          <a:endParaRPr lang="en-US"/>
        </a:p>
      </dgm:t>
    </dgm:pt>
    <dgm:pt modelId="{E5191EAE-9790-456F-A2A3-91683A4F73BA}" type="sibTrans" cxnId="{7364C64C-E08A-469F-A05C-348F84D5CD08}">
      <dgm:prSet/>
      <dgm:spPr/>
      <dgm:t>
        <a:bodyPr/>
        <a:lstStyle/>
        <a:p>
          <a:endParaRPr lang="en-US"/>
        </a:p>
      </dgm:t>
    </dgm:pt>
    <dgm:pt modelId="{B6FE86C5-FFD6-45D0-B266-E0E0158B6E99}">
      <dgm:prSet phldrT="[Text]"/>
      <dgm:spPr/>
      <dgm:t>
        <a:bodyPr/>
        <a:lstStyle/>
        <a:p>
          <a:r>
            <a:rPr lang="en-US" dirty="0" smtClean="0"/>
            <a:t>On projects that need cost certainty.</a:t>
          </a:r>
          <a:endParaRPr lang="en-US" dirty="0"/>
        </a:p>
      </dgm:t>
    </dgm:pt>
    <dgm:pt modelId="{10F809CE-0817-4F74-8A11-6591CE6F9E8A}" type="parTrans" cxnId="{BA5DBA98-3963-4CCE-A546-FFB45BBC74E1}">
      <dgm:prSet/>
      <dgm:spPr/>
      <dgm:t>
        <a:bodyPr/>
        <a:lstStyle/>
        <a:p>
          <a:endParaRPr lang="en-US"/>
        </a:p>
      </dgm:t>
    </dgm:pt>
    <dgm:pt modelId="{15BC7077-6DD3-4886-8A75-EA05BBDCA5DF}" type="sibTrans" cxnId="{BA5DBA98-3963-4CCE-A546-FFB45BBC74E1}">
      <dgm:prSet/>
      <dgm:spPr/>
      <dgm:t>
        <a:bodyPr/>
        <a:lstStyle/>
        <a:p>
          <a:endParaRPr lang="en-US"/>
        </a:p>
      </dgm:t>
    </dgm:pt>
    <dgm:pt modelId="{59477F72-A6FC-4D27-BB7D-F408BD2FF549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4128FF4-8B89-47B4-8EFA-EB0A5A94916C}" type="parTrans" cxnId="{1593E511-69EE-4CCC-81A7-C44450C5D8E9}">
      <dgm:prSet/>
      <dgm:spPr/>
      <dgm:t>
        <a:bodyPr/>
        <a:lstStyle/>
        <a:p>
          <a:endParaRPr lang="en-US"/>
        </a:p>
      </dgm:t>
    </dgm:pt>
    <dgm:pt modelId="{25CB5D00-F8E3-4ECC-9334-47E93C18BDD4}" type="sibTrans" cxnId="{1593E511-69EE-4CCC-81A7-C44450C5D8E9}">
      <dgm:prSet/>
      <dgm:spPr/>
      <dgm:t>
        <a:bodyPr/>
        <a:lstStyle/>
        <a:p>
          <a:endParaRPr lang="en-US"/>
        </a:p>
      </dgm:t>
    </dgm:pt>
    <dgm:pt modelId="{9E50C8B6-1292-40B1-AB90-78921B8C253F}">
      <dgm:prSet phldrT="[Text]"/>
      <dgm:spPr/>
      <dgm:t>
        <a:bodyPr/>
        <a:lstStyle/>
        <a:p>
          <a:r>
            <a:rPr lang="en-US" dirty="0" smtClean="0"/>
            <a:t>On projects that might be difficult to design in-house, especially projects with complicated design components that could introduce constructability concerns. </a:t>
          </a:r>
          <a:endParaRPr lang="en-US" dirty="0"/>
        </a:p>
      </dgm:t>
    </dgm:pt>
    <dgm:pt modelId="{12C5DA4E-AD1D-40DB-9E13-2A73394113C8}" type="parTrans" cxnId="{123D0E4D-5647-4423-8940-117B8FB422C5}">
      <dgm:prSet/>
      <dgm:spPr/>
      <dgm:t>
        <a:bodyPr/>
        <a:lstStyle/>
        <a:p>
          <a:endParaRPr lang="en-US"/>
        </a:p>
      </dgm:t>
    </dgm:pt>
    <dgm:pt modelId="{93E3B85B-5539-4D04-B542-8356A7175C74}" type="sibTrans" cxnId="{123D0E4D-5647-4423-8940-117B8FB422C5}">
      <dgm:prSet/>
      <dgm:spPr/>
      <dgm:t>
        <a:bodyPr/>
        <a:lstStyle/>
        <a:p>
          <a:endParaRPr lang="en-US"/>
        </a:p>
      </dgm:t>
    </dgm:pt>
    <dgm:pt modelId="{CCAD0F49-B9A8-40CF-BBE5-12E6E7607E7B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4BF95FC4-FDB2-4DFD-B2F4-A8FF8DB8410C}" type="parTrans" cxnId="{9E0B1E23-B3B9-4DBB-80B9-DB4CF397588D}">
      <dgm:prSet/>
      <dgm:spPr/>
      <dgm:t>
        <a:bodyPr/>
        <a:lstStyle/>
        <a:p>
          <a:endParaRPr lang="en-US"/>
        </a:p>
      </dgm:t>
    </dgm:pt>
    <dgm:pt modelId="{9979340E-F708-4F3C-BBB8-639E4A25F7F7}" type="sibTrans" cxnId="{9E0B1E23-B3B9-4DBB-80B9-DB4CF397588D}">
      <dgm:prSet/>
      <dgm:spPr/>
      <dgm:t>
        <a:bodyPr/>
        <a:lstStyle/>
        <a:p>
          <a:endParaRPr lang="en-US"/>
        </a:p>
      </dgm:t>
    </dgm:pt>
    <dgm:pt modelId="{6A7159D3-15BE-41B8-92A1-8DD6FC15595C}">
      <dgm:prSet phldrT="[Text]"/>
      <dgm:spPr/>
      <dgm:t>
        <a:bodyPr/>
        <a:lstStyle/>
        <a:p>
          <a:r>
            <a:rPr lang="en-US" dirty="0" smtClean="0"/>
            <a:t>On projects that have tight timelines for completion or where impacts on customers need to be minimized. </a:t>
          </a:r>
          <a:endParaRPr lang="en-US" dirty="0"/>
        </a:p>
      </dgm:t>
    </dgm:pt>
    <dgm:pt modelId="{FE9C6CB4-C233-4FB1-81FD-60E422D25876}" type="parTrans" cxnId="{FAC985E5-CEE3-48F1-8DCD-7B7405650157}">
      <dgm:prSet/>
      <dgm:spPr/>
      <dgm:t>
        <a:bodyPr/>
        <a:lstStyle/>
        <a:p>
          <a:endParaRPr lang="en-US"/>
        </a:p>
      </dgm:t>
    </dgm:pt>
    <dgm:pt modelId="{8EB92A6E-4545-4202-88B6-B65399E00115}" type="sibTrans" cxnId="{FAC985E5-CEE3-48F1-8DCD-7B7405650157}">
      <dgm:prSet/>
      <dgm:spPr/>
      <dgm:t>
        <a:bodyPr/>
        <a:lstStyle/>
        <a:p>
          <a:endParaRPr lang="en-US"/>
        </a:p>
      </dgm:t>
    </dgm:pt>
    <dgm:pt modelId="{77F2C054-8B21-488C-BBCA-1C1948CD8383}">
      <dgm:prSet phldrT="[Text]"/>
      <dgm:spPr/>
      <dgm:t>
        <a:bodyPr/>
        <a:lstStyle/>
        <a:p>
          <a:r>
            <a:rPr lang="en-US" dirty="0" smtClean="0"/>
            <a:t>Cost certainty in </a:t>
          </a:r>
          <a:r>
            <a:rPr lang="en-US" dirty="0" smtClean="0"/>
            <a:t>Alternative Delivery </a:t>
          </a:r>
          <a:r>
            <a:rPr lang="en-US" dirty="0" smtClean="0"/>
            <a:t>could include substantial risk transfer so not going to necessarily be the cheapest option.  </a:t>
          </a:r>
          <a:endParaRPr lang="en-US" dirty="0"/>
        </a:p>
      </dgm:t>
    </dgm:pt>
    <dgm:pt modelId="{6CEAFFE0-C0BE-42DA-A83A-A2EA48F6FFAF}" type="parTrans" cxnId="{A5C9EFBF-A418-46BB-B8A0-9CB2C4305971}">
      <dgm:prSet/>
      <dgm:spPr/>
    </dgm:pt>
    <dgm:pt modelId="{7D010D71-AB1F-4A11-97C2-D95B177D2011}" type="sibTrans" cxnId="{A5C9EFBF-A418-46BB-B8A0-9CB2C4305971}">
      <dgm:prSet/>
      <dgm:spPr/>
    </dgm:pt>
    <dgm:pt modelId="{0D54C18D-E3CE-418F-A99E-18EA76CEC474}" type="pres">
      <dgm:prSet presAssocID="{7F418A17-C731-41EB-AFC7-3CC80235AE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FED60-700D-4CF5-8AAA-F17E975AA6FD}" type="pres">
      <dgm:prSet presAssocID="{F56570BD-C5E1-48A2-A742-77B78485BDC9}" presName="composite" presStyleCnt="0"/>
      <dgm:spPr/>
    </dgm:pt>
    <dgm:pt modelId="{6F8B5D4F-1274-48DD-BE16-8861DF5C177D}" type="pres">
      <dgm:prSet presAssocID="{F56570BD-C5E1-48A2-A742-77B78485BDC9}" presName="parentText" presStyleLbl="alignNode1" presStyleIdx="0" presStyleCnt="4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DCE9-3659-4337-9656-D50989C708ED}" type="pres">
      <dgm:prSet presAssocID="{F56570BD-C5E1-48A2-A742-77B78485BD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ECBC-E7E2-4048-9EC2-57FA3A343B01}" type="pres">
      <dgm:prSet presAssocID="{94E7CECD-9E85-4038-80A1-812D448FEA72}" presName="sp" presStyleCnt="0"/>
      <dgm:spPr/>
    </dgm:pt>
    <dgm:pt modelId="{7B63DA58-A171-45E7-BF3D-3A749B6879D7}" type="pres">
      <dgm:prSet presAssocID="{15FEA02B-BC82-4CFB-B44D-19E76FE6A5E5}" presName="composite" presStyleCnt="0"/>
      <dgm:spPr/>
    </dgm:pt>
    <dgm:pt modelId="{77AC9ED0-CA5E-4EFF-8456-CE61CE67ED17}" type="pres">
      <dgm:prSet presAssocID="{15FEA02B-BC82-4CFB-B44D-19E76FE6A5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EB70-5358-4419-9513-3534467EDA63}" type="pres">
      <dgm:prSet presAssocID="{15FEA02B-BC82-4CFB-B44D-19E76FE6A5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0336A-4083-4664-8E14-C1C3625FE694}" type="pres">
      <dgm:prSet presAssocID="{E5191EAE-9790-456F-A2A3-91683A4F73BA}" presName="sp" presStyleCnt="0"/>
      <dgm:spPr/>
    </dgm:pt>
    <dgm:pt modelId="{417091BD-46A5-4626-9793-71A251E0CC45}" type="pres">
      <dgm:prSet presAssocID="{59477F72-A6FC-4D27-BB7D-F408BD2FF549}" presName="composite" presStyleCnt="0"/>
      <dgm:spPr/>
    </dgm:pt>
    <dgm:pt modelId="{13FE7709-A416-4186-9221-4D41779A6AC5}" type="pres">
      <dgm:prSet presAssocID="{59477F72-A6FC-4D27-BB7D-F408BD2FF5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3DB6B-505D-4C41-95AB-375F447A72B8}" type="pres">
      <dgm:prSet presAssocID="{59477F72-A6FC-4D27-BB7D-F408BD2FF5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B41D-7346-4A48-9917-C900FBA33CFC}" type="pres">
      <dgm:prSet presAssocID="{25CB5D00-F8E3-4ECC-9334-47E93C18BDD4}" presName="sp" presStyleCnt="0"/>
      <dgm:spPr/>
    </dgm:pt>
    <dgm:pt modelId="{0BF19395-F5FC-4134-9884-DED673D3C896}" type="pres">
      <dgm:prSet presAssocID="{CCAD0F49-B9A8-40CF-BBE5-12E6E7607E7B}" presName="composite" presStyleCnt="0"/>
      <dgm:spPr/>
    </dgm:pt>
    <dgm:pt modelId="{7F6E5A9B-355E-468B-AE4C-C2D5AD9E1562}" type="pres">
      <dgm:prSet presAssocID="{CCAD0F49-B9A8-40CF-BBE5-12E6E7607E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FB23-756D-4647-B8E3-C5AB3B1987DC}" type="pres">
      <dgm:prSet presAssocID="{CCAD0F49-B9A8-40CF-BBE5-12E6E7607E7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B9F1F-BE63-4738-B85D-D6616F2B5276}" type="presOf" srcId="{15FEA02B-BC82-4CFB-B44D-19E76FE6A5E5}" destId="{77AC9ED0-CA5E-4EFF-8456-CE61CE67ED17}" srcOrd="0" destOrd="0" presId="urn:microsoft.com/office/officeart/2005/8/layout/chevron2"/>
    <dgm:cxn modelId="{9E0B1E23-B3B9-4DBB-80B9-DB4CF397588D}" srcId="{7F418A17-C731-41EB-AFC7-3CC80235AEC2}" destId="{CCAD0F49-B9A8-40CF-BBE5-12E6E7607E7B}" srcOrd="3" destOrd="0" parTransId="{4BF95FC4-FDB2-4DFD-B2F4-A8FF8DB8410C}" sibTransId="{9979340E-F708-4F3C-BBB8-639E4A25F7F7}"/>
    <dgm:cxn modelId="{8BCCBD7C-BBE4-4FBF-AB07-C58539A5889D}" type="presOf" srcId="{6A7159D3-15BE-41B8-92A1-8DD6FC15595C}" destId="{3446FB23-756D-4647-B8E3-C5AB3B1987DC}" srcOrd="0" destOrd="0" presId="urn:microsoft.com/office/officeart/2005/8/layout/chevron2"/>
    <dgm:cxn modelId="{CAEA2FE0-CF70-4B8D-AC25-21633886DED7}" srcId="{7F418A17-C731-41EB-AFC7-3CC80235AEC2}" destId="{F56570BD-C5E1-48A2-A742-77B78485BDC9}" srcOrd="0" destOrd="0" parTransId="{636738C0-265B-4568-AE63-B9E0C9CC7196}" sibTransId="{94E7CECD-9E85-4038-80A1-812D448FEA72}"/>
    <dgm:cxn modelId="{A5C9EFBF-A418-46BB-B8A0-9CB2C4305971}" srcId="{15FEA02B-BC82-4CFB-B44D-19E76FE6A5E5}" destId="{77F2C054-8B21-488C-BBCA-1C1948CD8383}" srcOrd="1" destOrd="0" parTransId="{6CEAFFE0-C0BE-42DA-A83A-A2EA48F6FFAF}" sibTransId="{7D010D71-AB1F-4A11-97C2-D95B177D2011}"/>
    <dgm:cxn modelId="{FAC985E5-CEE3-48F1-8DCD-7B7405650157}" srcId="{CCAD0F49-B9A8-40CF-BBE5-12E6E7607E7B}" destId="{6A7159D3-15BE-41B8-92A1-8DD6FC15595C}" srcOrd="0" destOrd="0" parTransId="{FE9C6CB4-C233-4FB1-81FD-60E422D25876}" sibTransId="{8EB92A6E-4545-4202-88B6-B65399E00115}"/>
    <dgm:cxn modelId="{50419304-6DDD-42C2-BF5F-2017CD3D28DA}" type="presOf" srcId="{7F418A17-C731-41EB-AFC7-3CC80235AEC2}" destId="{0D54C18D-E3CE-418F-A99E-18EA76CEC474}" srcOrd="0" destOrd="0" presId="urn:microsoft.com/office/officeart/2005/8/layout/chevron2"/>
    <dgm:cxn modelId="{5D576539-B51F-4369-82F7-EA348227E36C}" type="presOf" srcId="{B6FE86C5-FFD6-45D0-B266-E0E0158B6E99}" destId="{FA73EB70-5358-4419-9513-3534467EDA63}" srcOrd="0" destOrd="0" presId="urn:microsoft.com/office/officeart/2005/8/layout/chevron2"/>
    <dgm:cxn modelId="{6BBC96D0-E499-48F7-BAF5-67C9D5C3FAF1}" type="presOf" srcId="{9E50C8B6-1292-40B1-AB90-78921B8C253F}" destId="{D993DB6B-505D-4C41-95AB-375F447A72B8}" srcOrd="0" destOrd="0" presId="urn:microsoft.com/office/officeart/2005/8/layout/chevron2"/>
    <dgm:cxn modelId="{C1DC9900-01E3-4FF3-943A-F1FA669F53F1}" type="presOf" srcId="{4C12CE16-4588-435F-BA25-1A1CB340CF8C}" destId="{3075DCE9-3659-4337-9656-D50989C708ED}" srcOrd="0" destOrd="0" presId="urn:microsoft.com/office/officeart/2005/8/layout/chevron2"/>
    <dgm:cxn modelId="{7364C64C-E08A-469F-A05C-348F84D5CD08}" srcId="{7F418A17-C731-41EB-AFC7-3CC80235AEC2}" destId="{15FEA02B-BC82-4CFB-B44D-19E76FE6A5E5}" srcOrd="1" destOrd="0" parTransId="{EB84F565-7BF8-411C-ADE6-9D5F4F296A01}" sibTransId="{E5191EAE-9790-456F-A2A3-91683A4F73BA}"/>
    <dgm:cxn modelId="{123D0E4D-5647-4423-8940-117B8FB422C5}" srcId="{59477F72-A6FC-4D27-BB7D-F408BD2FF549}" destId="{9E50C8B6-1292-40B1-AB90-78921B8C253F}" srcOrd="0" destOrd="0" parTransId="{12C5DA4E-AD1D-40DB-9E13-2A73394113C8}" sibTransId="{93E3B85B-5539-4D04-B542-8356A7175C74}"/>
    <dgm:cxn modelId="{6221FB8F-A85A-40A2-8916-25D06661FDF1}" type="presOf" srcId="{CCAD0F49-B9A8-40CF-BBE5-12E6E7607E7B}" destId="{7F6E5A9B-355E-468B-AE4C-C2D5AD9E1562}" srcOrd="0" destOrd="0" presId="urn:microsoft.com/office/officeart/2005/8/layout/chevron2"/>
    <dgm:cxn modelId="{1593E511-69EE-4CCC-81A7-C44450C5D8E9}" srcId="{7F418A17-C731-41EB-AFC7-3CC80235AEC2}" destId="{59477F72-A6FC-4D27-BB7D-F408BD2FF549}" srcOrd="2" destOrd="0" parTransId="{F4128FF4-8B89-47B4-8EFA-EB0A5A94916C}" sibTransId="{25CB5D00-F8E3-4ECC-9334-47E93C18BDD4}"/>
    <dgm:cxn modelId="{4B3B38C6-45D3-4776-833A-C7D994F05A63}" type="presOf" srcId="{59477F72-A6FC-4D27-BB7D-F408BD2FF549}" destId="{13FE7709-A416-4186-9221-4D41779A6AC5}" srcOrd="0" destOrd="0" presId="urn:microsoft.com/office/officeart/2005/8/layout/chevron2"/>
    <dgm:cxn modelId="{2C5F46B7-EED9-487C-ACDC-D354A74C2B11}" type="presOf" srcId="{77F2C054-8B21-488C-BBCA-1C1948CD8383}" destId="{FA73EB70-5358-4419-9513-3534467EDA63}" srcOrd="0" destOrd="1" presId="urn:microsoft.com/office/officeart/2005/8/layout/chevron2"/>
    <dgm:cxn modelId="{BDE114D8-B9A7-45C7-8593-FF0E235E28B3}" srcId="{F56570BD-C5E1-48A2-A742-77B78485BDC9}" destId="{4C12CE16-4588-435F-BA25-1A1CB340CF8C}" srcOrd="0" destOrd="0" parTransId="{936AB722-9F58-4960-B829-838000BD716C}" sibTransId="{10FAED80-8BFF-4874-89C3-CE2BC75BD1DD}"/>
    <dgm:cxn modelId="{81652E1B-CD1A-4221-89DF-64BF6C0DDAF4}" type="presOf" srcId="{F56570BD-C5E1-48A2-A742-77B78485BDC9}" destId="{6F8B5D4F-1274-48DD-BE16-8861DF5C177D}" srcOrd="0" destOrd="0" presId="urn:microsoft.com/office/officeart/2005/8/layout/chevron2"/>
    <dgm:cxn modelId="{BA5DBA98-3963-4CCE-A546-FFB45BBC74E1}" srcId="{15FEA02B-BC82-4CFB-B44D-19E76FE6A5E5}" destId="{B6FE86C5-FFD6-45D0-B266-E0E0158B6E99}" srcOrd="0" destOrd="0" parTransId="{10F809CE-0817-4F74-8A11-6591CE6F9E8A}" sibTransId="{15BC7077-6DD3-4886-8A75-EA05BBDCA5DF}"/>
    <dgm:cxn modelId="{F50A19A6-95C1-4F70-8213-761ECA60761A}" type="presParOf" srcId="{0D54C18D-E3CE-418F-A99E-18EA76CEC474}" destId="{9FAFED60-700D-4CF5-8AAA-F17E975AA6FD}" srcOrd="0" destOrd="0" presId="urn:microsoft.com/office/officeart/2005/8/layout/chevron2"/>
    <dgm:cxn modelId="{716661D2-DFE4-4583-8E45-6F029AF48B78}" type="presParOf" srcId="{9FAFED60-700D-4CF5-8AAA-F17E975AA6FD}" destId="{6F8B5D4F-1274-48DD-BE16-8861DF5C177D}" srcOrd="0" destOrd="0" presId="urn:microsoft.com/office/officeart/2005/8/layout/chevron2"/>
    <dgm:cxn modelId="{13016652-E0D8-479B-A185-FC2508822156}" type="presParOf" srcId="{9FAFED60-700D-4CF5-8AAA-F17E975AA6FD}" destId="{3075DCE9-3659-4337-9656-D50989C708ED}" srcOrd="1" destOrd="0" presId="urn:microsoft.com/office/officeart/2005/8/layout/chevron2"/>
    <dgm:cxn modelId="{0C0D2E9C-5C31-4C89-8CE9-390CA43BCDC3}" type="presParOf" srcId="{0D54C18D-E3CE-418F-A99E-18EA76CEC474}" destId="{5078ECBC-E7E2-4048-9EC2-57FA3A343B01}" srcOrd="1" destOrd="0" presId="urn:microsoft.com/office/officeart/2005/8/layout/chevron2"/>
    <dgm:cxn modelId="{F21B1C0C-6CE9-4AB8-95C0-EB51C2B5BA64}" type="presParOf" srcId="{0D54C18D-E3CE-418F-A99E-18EA76CEC474}" destId="{7B63DA58-A171-45E7-BF3D-3A749B6879D7}" srcOrd="2" destOrd="0" presId="urn:microsoft.com/office/officeart/2005/8/layout/chevron2"/>
    <dgm:cxn modelId="{A753F000-6630-4AEA-8F4E-F1A2E7021731}" type="presParOf" srcId="{7B63DA58-A171-45E7-BF3D-3A749B6879D7}" destId="{77AC9ED0-CA5E-4EFF-8456-CE61CE67ED17}" srcOrd="0" destOrd="0" presId="urn:microsoft.com/office/officeart/2005/8/layout/chevron2"/>
    <dgm:cxn modelId="{C7789F0B-026B-4405-8C3C-61950C616DB2}" type="presParOf" srcId="{7B63DA58-A171-45E7-BF3D-3A749B6879D7}" destId="{FA73EB70-5358-4419-9513-3534467EDA63}" srcOrd="1" destOrd="0" presId="urn:microsoft.com/office/officeart/2005/8/layout/chevron2"/>
    <dgm:cxn modelId="{104BAE86-7C6D-4EDC-8416-0F4C63BC6A94}" type="presParOf" srcId="{0D54C18D-E3CE-418F-A99E-18EA76CEC474}" destId="{38C0336A-4083-4664-8E14-C1C3625FE694}" srcOrd="3" destOrd="0" presId="urn:microsoft.com/office/officeart/2005/8/layout/chevron2"/>
    <dgm:cxn modelId="{EFE7C4F9-3897-46D8-B550-9EC057C4A04C}" type="presParOf" srcId="{0D54C18D-E3CE-418F-A99E-18EA76CEC474}" destId="{417091BD-46A5-4626-9793-71A251E0CC45}" srcOrd="4" destOrd="0" presId="urn:microsoft.com/office/officeart/2005/8/layout/chevron2"/>
    <dgm:cxn modelId="{FAD9683E-48BC-40CB-8F06-CAA2E1274CDB}" type="presParOf" srcId="{417091BD-46A5-4626-9793-71A251E0CC45}" destId="{13FE7709-A416-4186-9221-4D41779A6AC5}" srcOrd="0" destOrd="0" presId="urn:microsoft.com/office/officeart/2005/8/layout/chevron2"/>
    <dgm:cxn modelId="{6AB4A04B-1E93-4827-897D-F7BBA52D8A60}" type="presParOf" srcId="{417091BD-46A5-4626-9793-71A251E0CC45}" destId="{D993DB6B-505D-4C41-95AB-375F447A72B8}" srcOrd="1" destOrd="0" presId="urn:microsoft.com/office/officeart/2005/8/layout/chevron2"/>
    <dgm:cxn modelId="{031BE325-9A01-44D7-B260-1BADF493C57D}" type="presParOf" srcId="{0D54C18D-E3CE-418F-A99E-18EA76CEC474}" destId="{F4E9B41D-7346-4A48-9917-C900FBA33CFC}" srcOrd="5" destOrd="0" presId="urn:microsoft.com/office/officeart/2005/8/layout/chevron2"/>
    <dgm:cxn modelId="{7ADF5F0F-16DC-4B75-9ECF-E6CB4D9058AF}" type="presParOf" srcId="{0D54C18D-E3CE-418F-A99E-18EA76CEC474}" destId="{0BF19395-F5FC-4134-9884-DED673D3C896}" srcOrd="6" destOrd="0" presId="urn:microsoft.com/office/officeart/2005/8/layout/chevron2"/>
    <dgm:cxn modelId="{4070AD6B-519C-40C2-B9DB-C428DD6C8F28}" type="presParOf" srcId="{0BF19395-F5FC-4134-9884-DED673D3C896}" destId="{7F6E5A9B-355E-468B-AE4C-C2D5AD9E1562}" srcOrd="0" destOrd="0" presId="urn:microsoft.com/office/officeart/2005/8/layout/chevron2"/>
    <dgm:cxn modelId="{7D1892C9-2B0E-46A2-A4AB-7820FECAE7FA}" type="presParOf" srcId="{0BF19395-F5FC-4134-9884-DED673D3C896}" destId="{3446FB23-756D-4647-B8E3-C5AB3B1987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B5D4F-1274-48DD-BE16-8861DF5C177D}">
      <dsp:nvSpPr>
        <dsp:cNvPr id="0" name=""/>
        <dsp:cNvSpPr/>
      </dsp:nvSpPr>
      <dsp:spPr>
        <a:xfrm rot="5400000">
          <a:off x="-213341" y="213924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Definition</a:t>
          </a:r>
          <a:endParaRPr lang="en-US" sz="1900" kern="1200" dirty="0"/>
        </a:p>
      </dsp:txBody>
      <dsp:txXfrm rot="-5400000">
        <a:off x="1" y="498380"/>
        <a:ext cx="995593" cy="426682"/>
      </dsp:txXfrm>
    </dsp:sp>
    <dsp:sp modelId="{3075DCE9-3659-4337-9656-D50989C708ED}">
      <dsp:nvSpPr>
        <dsp:cNvPr id="0" name=""/>
        <dsp:cNvSpPr/>
      </dsp:nvSpPr>
      <dsp:spPr>
        <a:xfrm rot="5400000">
          <a:off x="4264656" y="-3267357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Any delivery method that involves a construction Contractor in a project’s pre-construction activities.</a:t>
          </a:r>
          <a:endParaRPr lang="en-US" sz="1900" kern="1200" dirty="0"/>
        </a:p>
      </dsp:txBody>
      <dsp:txXfrm rot="-5400000">
        <a:off x="995593" y="46835"/>
        <a:ext cx="7417477" cy="834221"/>
      </dsp:txXfrm>
    </dsp:sp>
    <dsp:sp modelId="{77AC9ED0-CA5E-4EFF-8456-CE61CE67ED17}">
      <dsp:nvSpPr>
        <dsp:cNvPr id="0" name=""/>
        <dsp:cNvSpPr/>
      </dsp:nvSpPr>
      <dsp:spPr>
        <a:xfrm rot="5400000">
          <a:off x="-213341" y="149241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Authority</a:t>
          </a:r>
          <a:endParaRPr lang="en-US" sz="1900" kern="1200" dirty="0"/>
        </a:p>
      </dsp:txBody>
      <dsp:txXfrm rot="-5400000">
        <a:off x="1" y="1776874"/>
        <a:ext cx="995593" cy="426682"/>
      </dsp:txXfrm>
    </dsp:sp>
    <dsp:sp modelId="{FA73EB70-5358-4419-9513-3534467EDA63}">
      <dsp:nvSpPr>
        <dsp:cNvPr id="0" name=""/>
        <dsp:cNvSpPr/>
      </dsp:nvSpPr>
      <dsp:spPr>
        <a:xfrm rot="5400000">
          <a:off x="4264656" y="-1989986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Specific legislative authority is necessary before alternative delivery methods can be used.</a:t>
          </a:r>
          <a:endParaRPr lang="en-US" sz="1900" kern="1200" dirty="0"/>
        </a:p>
      </dsp:txBody>
      <dsp:txXfrm rot="-5400000">
        <a:off x="995593" y="1324206"/>
        <a:ext cx="7417477" cy="834221"/>
      </dsp:txXfrm>
    </dsp:sp>
    <dsp:sp modelId="{13FE7709-A416-4186-9221-4D41779A6AC5}">
      <dsp:nvSpPr>
        <dsp:cNvPr id="0" name=""/>
        <dsp:cNvSpPr/>
      </dsp:nvSpPr>
      <dsp:spPr>
        <a:xfrm rot="5400000">
          <a:off x="-213341" y="276978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Types</a:t>
          </a:r>
          <a:endParaRPr lang="en-US" sz="1900" kern="1200" dirty="0"/>
        </a:p>
      </dsp:txBody>
      <dsp:txXfrm rot="-5400000">
        <a:off x="1" y="3054244"/>
        <a:ext cx="995593" cy="426682"/>
      </dsp:txXfrm>
    </dsp:sp>
    <dsp:sp modelId="{D993DB6B-505D-4C41-95AB-375F447A72B8}">
      <dsp:nvSpPr>
        <dsp:cNvPr id="0" name=""/>
        <dsp:cNvSpPr/>
      </dsp:nvSpPr>
      <dsp:spPr>
        <a:xfrm rot="5400000">
          <a:off x="4264656" y="-712616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Construction Manager/General Contractor (pilot legislation)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Design-Build (broad authority)</a:t>
          </a:r>
          <a:endParaRPr lang="en-US" sz="1900" kern="1200" dirty="0"/>
        </a:p>
      </dsp:txBody>
      <dsp:txXfrm rot="-5400000">
        <a:off x="995593" y="2601576"/>
        <a:ext cx="7417477" cy="834221"/>
      </dsp:txXfrm>
    </dsp:sp>
    <dsp:sp modelId="{7F6E5A9B-355E-468B-AE4C-C2D5AD9E1562}">
      <dsp:nvSpPr>
        <dsp:cNvPr id="0" name=""/>
        <dsp:cNvSpPr/>
      </dsp:nvSpPr>
      <dsp:spPr>
        <a:xfrm rot="5400000">
          <a:off x="-213341" y="404715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Purpose</a:t>
          </a:r>
          <a:endParaRPr lang="en-US" sz="1900" kern="1200" dirty="0"/>
        </a:p>
      </dsp:txBody>
      <dsp:txXfrm rot="-5400000">
        <a:off x="1" y="4331614"/>
        <a:ext cx="995593" cy="426682"/>
      </dsp:txXfrm>
    </dsp:sp>
    <dsp:sp modelId="{3446FB23-756D-4647-B8E3-C5AB3B1987DC}">
      <dsp:nvSpPr>
        <dsp:cNvPr id="0" name=""/>
        <dsp:cNvSpPr/>
      </dsp:nvSpPr>
      <dsp:spPr>
        <a:xfrm rot="5400000">
          <a:off x="4264656" y="564753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Foster innovation, identify and mitigate risk, improve constructability of design, improve cost controls, and optimize construction schedule. </a:t>
          </a:r>
          <a:endParaRPr lang="en-US" sz="1900" kern="1200" dirty="0"/>
        </a:p>
      </dsp:txBody>
      <dsp:txXfrm rot="-5400000">
        <a:off x="995593" y="3878946"/>
        <a:ext cx="7417477" cy="83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B5D4F-1274-48DD-BE16-8861DF5C177D}">
      <dsp:nvSpPr>
        <dsp:cNvPr id="0" name=""/>
        <dsp:cNvSpPr/>
      </dsp:nvSpPr>
      <dsp:spPr>
        <a:xfrm rot="5400000">
          <a:off x="-230218" y="232715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 rot="-5400000">
        <a:off x="1" y="539674"/>
        <a:ext cx="1074353" cy="460437"/>
      </dsp:txXfrm>
    </dsp:sp>
    <dsp:sp modelId="{3075DCE9-3659-4337-9656-D50989C708ED}">
      <dsp:nvSpPr>
        <dsp:cNvPr id="0" name=""/>
        <dsp:cNvSpPr/>
      </dsp:nvSpPr>
      <dsp:spPr>
        <a:xfrm rot="5400000">
          <a:off x="4457969" y="-3379907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Department scopes project and clears it environmentally.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Department uses qualifications based selection (QBS) to select a Contractor to assist in preconstruction activities.</a:t>
          </a:r>
          <a:endParaRPr lang="en-US" sz="1500" kern="1200" dirty="0"/>
        </a:p>
      </dsp:txBody>
      <dsp:txXfrm rot="-5400000">
        <a:off x="1074353" y="52408"/>
        <a:ext cx="7716147" cy="900215"/>
      </dsp:txXfrm>
    </dsp:sp>
    <dsp:sp modelId="{77AC9ED0-CA5E-4EFF-8456-CE61CE67ED17}">
      <dsp:nvSpPr>
        <dsp:cNvPr id="0" name=""/>
        <dsp:cNvSpPr/>
      </dsp:nvSpPr>
      <dsp:spPr>
        <a:xfrm rot="5400000">
          <a:off x="-230218" y="1624858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</a:t>
          </a:r>
          <a:endParaRPr lang="en-US" sz="1500" kern="1200" dirty="0"/>
        </a:p>
      </dsp:txBody>
      <dsp:txXfrm rot="-5400000">
        <a:off x="1" y="1931817"/>
        <a:ext cx="1074353" cy="460437"/>
      </dsp:txXfrm>
    </dsp:sp>
    <dsp:sp modelId="{FA73EB70-5358-4419-9513-3534467EDA63}">
      <dsp:nvSpPr>
        <dsp:cNvPr id="0" name=""/>
        <dsp:cNvSpPr/>
      </dsp:nvSpPr>
      <dsp:spPr>
        <a:xfrm rot="5400000">
          <a:off x="4457969" y="-1988977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Contractor works with Department Designers to improve constructability of design, identify and resolve risk, introduce innovation, and provide cost information on design.</a:t>
          </a:r>
          <a:endParaRPr lang="en-US" sz="1500" kern="1200" dirty="0"/>
        </a:p>
      </dsp:txBody>
      <dsp:txXfrm rot="-5400000">
        <a:off x="1074353" y="1443338"/>
        <a:ext cx="7716147" cy="900215"/>
      </dsp:txXfrm>
    </dsp:sp>
    <dsp:sp modelId="{13FE7709-A416-4186-9221-4D41779A6AC5}">
      <dsp:nvSpPr>
        <dsp:cNvPr id="0" name=""/>
        <dsp:cNvSpPr/>
      </dsp:nvSpPr>
      <dsp:spPr>
        <a:xfrm rot="5400000">
          <a:off x="-230218" y="3015788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Letting</a:t>
          </a:r>
          <a:endParaRPr lang="en-US" sz="1500" kern="1200" dirty="0"/>
        </a:p>
      </dsp:txBody>
      <dsp:txXfrm rot="-5400000">
        <a:off x="1" y="3322747"/>
        <a:ext cx="1074353" cy="460437"/>
      </dsp:txXfrm>
    </dsp:sp>
    <dsp:sp modelId="{D993DB6B-505D-4C41-95AB-375F447A72B8}">
      <dsp:nvSpPr>
        <dsp:cNvPr id="0" name=""/>
        <dsp:cNvSpPr/>
      </dsp:nvSpPr>
      <dsp:spPr>
        <a:xfrm rot="5400000">
          <a:off x="4457969" y="-598046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Contractor is provided opportunity to submit a price proposal for constructing the project.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Contractor’s price proposal is compared against an independent cost estimate.</a:t>
          </a:r>
          <a:endParaRPr lang="en-US" sz="1500" kern="1200" dirty="0"/>
        </a:p>
      </dsp:txBody>
      <dsp:txXfrm rot="-5400000">
        <a:off x="1074353" y="2834269"/>
        <a:ext cx="7716147" cy="900215"/>
      </dsp:txXfrm>
    </dsp:sp>
    <dsp:sp modelId="{7F6E5A9B-355E-468B-AE4C-C2D5AD9E1562}">
      <dsp:nvSpPr>
        <dsp:cNvPr id="0" name=""/>
        <dsp:cNvSpPr/>
      </dsp:nvSpPr>
      <dsp:spPr>
        <a:xfrm rot="5400000">
          <a:off x="-230218" y="4406719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Construction</a:t>
          </a:r>
          <a:endParaRPr lang="en-US" sz="1500" kern="1200" dirty="0"/>
        </a:p>
      </dsp:txBody>
      <dsp:txXfrm rot="-5400000">
        <a:off x="1" y="4713678"/>
        <a:ext cx="1074353" cy="460437"/>
      </dsp:txXfrm>
    </dsp:sp>
    <dsp:sp modelId="{3446FB23-756D-4647-B8E3-C5AB3B1987DC}">
      <dsp:nvSpPr>
        <dsp:cNvPr id="0" name=""/>
        <dsp:cNvSpPr/>
      </dsp:nvSpPr>
      <dsp:spPr>
        <a:xfrm rot="5400000">
          <a:off x="4457969" y="792884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If Contractor’s price proposal is determined to be within fair market value, a construction contract may be awarded to the Contractor.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Payment is typically made on measured quantities, however some items can be set to lump sum due to Contractor involvement in design and appropriate risk transfers.</a:t>
          </a:r>
          <a:endParaRPr lang="en-US" sz="1500" kern="1200" dirty="0"/>
        </a:p>
      </dsp:txBody>
      <dsp:txXfrm rot="-5400000">
        <a:off x="1074353" y="4225200"/>
        <a:ext cx="7716147" cy="900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B5D4F-1274-48DD-BE16-8861DF5C177D}">
      <dsp:nvSpPr>
        <dsp:cNvPr id="0" name=""/>
        <dsp:cNvSpPr/>
      </dsp:nvSpPr>
      <dsp:spPr>
        <a:xfrm rot="5400000">
          <a:off x="-213341" y="213924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MOT</a:t>
          </a:r>
          <a:endParaRPr lang="en-US" sz="2000" kern="1200" dirty="0"/>
        </a:p>
      </dsp:txBody>
      <dsp:txXfrm rot="-5400000">
        <a:off x="1" y="498380"/>
        <a:ext cx="995593" cy="426682"/>
      </dsp:txXfrm>
    </dsp:sp>
    <dsp:sp modelId="{3075DCE9-3659-4337-9656-D50989C708ED}">
      <dsp:nvSpPr>
        <dsp:cNvPr id="0" name=""/>
        <dsp:cNvSpPr/>
      </dsp:nvSpPr>
      <dsp:spPr>
        <a:xfrm rot="5400000">
          <a:off x="4264656" y="-3267357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Knowledge of the contractor’s construction phasing and construction means and methods have helped to create a maintenance of traffic scenario that minimizes impacts to the traveling public.</a:t>
          </a:r>
          <a:endParaRPr lang="en-US" sz="1800" kern="1200" dirty="0"/>
        </a:p>
      </dsp:txBody>
      <dsp:txXfrm rot="-5400000">
        <a:off x="995593" y="46835"/>
        <a:ext cx="7417477" cy="834221"/>
      </dsp:txXfrm>
    </dsp:sp>
    <dsp:sp modelId="{77AC9ED0-CA5E-4EFF-8456-CE61CE67ED17}">
      <dsp:nvSpPr>
        <dsp:cNvPr id="0" name=""/>
        <dsp:cNvSpPr/>
      </dsp:nvSpPr>
      <dsp:spPr>
        <a:xfrm rot="5400000">
          <a:off x="-213341" y="149241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</a:t>
          </a:r>
          <a:endParaRPr lang="en-US" sz="2000" kern="1200" dirty="0"/>
        </a:p>
      </dsp:txBody>
      <dsp:txXfrm rot="-5400000">
        <a:off x="1" y="1776874"/>
        <a:ext cx="995593" cy="426682"/>
      </dsp:txXfrm>
    </dsp:sp>
    <dsp:sp modelId="{FA73EB70-5358-4419-9513-3534467EDA63}">
      <dsp:nvSpPr>
        <dsp:cNvPr id="0" name=""/>
        <dsp:cNvSpPr/>
      </dsp:nvSpPr>
      <dsp:spPr>
        <a:xfrm rot="5400000">
          <a:off x="4264656" y="-1989986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Contractor involvement in design reviews has resulted in design modifications that have simplified the design, avoided utilities, and reduced structures.  </a:t>
          </a:r>
          <a:endParaRPr lang="en-US" sz="1800" kern="1200" dirty="0"/>
        </a:p>
      </dsp:txBody>
      <dsp:txXfrm rot="-5400000">
        <a:off x="995593" y="1324206"/>
        <a:ext cx="7417477" cy="834221"/>
      </dsp:txXfrm>
    </dsp:sp>
    <dsp:sp modelId="{13FE7709-A416-4186-9221-4D41779A6AC5}">
      <dsp:nvSpPr>
        <dsp:cNvPr id="0" name=""/>
        <dsp:cNvSpPr/>
      </dsp:nvSpPr>
      <dsp:spPr>
        <a:xfrm rot="5400000">
          <a:off x="-213341" y="276978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Utilities</a:t>
          </a:r>
          <a:endParaRPr lang="en-US" sz="2000" kern="1200" dirty="0"/>
        </a:p>
      </dsp:txBody>
      <dsp:txXfrm rot="-5400000">
        <a:off x="1" y="3054244"/>
        <a:ext cx="995593" cy="426682"/>
      </dsp:txXfrm>
    </dsp:sp>
    <dsp:sp modelId="{D993DB6B-505D-4C41-95AB-375F447A72B8}">
      <dsp:nvSpPr>
        <dsp:cNvPr id="0" name=""/>
        <dsp:cNvSpPr/>
      </dsp:nvSpPr>
      <dsp:spPr>
        <a:xfrm rot="5400000">
          <a:off x="4264656" y="-712616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Utility conflicts have been changed into coordination opportunities.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Utility relocations will be coordinated with construction activities to mitigate issues within tight corridors. </a:t>
          </a:r>
          <a:endParaRPr lang="en-US" sz="1800" kern="1200" dirty="0"/>
        </a:p>
      </dsp:txBody>
      <dsp:txXfrm rot="-5400000">
        <a:off x="995593" y="2601576"/>
        <a:ext cx="7417477" cy="834221"/>
      </dsp:txXfrm>
    </dsp:sp>
    <dsp:sp modelId="{7F6E5A9B-355E-468B-AE4C-C2D5AD9E1562}">
      <dsp:nvSpPr>
        <dsp:cNvPr id="0" name=""/>
        <dsp:cNvSpPr/>
      </dsp:nvSpPr>
      <dsp:spPr>
        <a:xfrm rot="5400000">
          <a:off x="-213341" y="404715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Schedule</a:t>
          </a:r>
          <a:endParaRPr lang="en-US" sz="2000" kern="1200" dirty="0"/>
        </a:p>
      </dsp:txBody>
      <dsp:txXfrm rot="-5400000">
        <a:off x="1" y="4331614"/>
        <a:ext cx="995593" cy="426682"/>
      </dsp:txXfrm>
    </dsp:sp>
    <dsp:sp modelId="{3446FB23-756D-4647-B8E3-C5AB3B1987DC}">
      <dsp:nvSpPr>
        <dsp:cNvPr id="0" name=""/>
        <dsp:cNvSpPr/>
      </dsp:nvSpPr>
      <dsp:spPr>
        <a:xfrm rot="5400000">
          <a:off x="4264656" y="564753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Early work packages have been identified and may be used to allow construction and utility relocation/right of way acquisition </a:t>
          </a:r>
          <a:r>
            <a:rPr lang="en-US" sz="1800" kern="1200" smtClean="0"/>
            <a:t>to overlap. </a:t>
          </a:r>
          <a:endParaRPr lang="en-US" sz="1800" kern="1200" dirty="0"/>
        </a:p>
      </dsp:txBody>
      <dsp:txXfrm rot="-5400000">
        <a:off x="995593" y="3878946"/>
        <a:ext cx="7417477" cy="834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B5D4F-1274-48DD-BE16-8861DF5C177D}">
      <dsp:nvSpPr>
        <dsp:cNvPr id="0" name=""/>
        <dsp:cNvSpPr/>
      </dsp:nvSpPr>
      <dsp:spPr>
        <a:xfrm rot="5400000">
          <a:off x="-230218" y="232715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 rot="-5400000">
        <a:off x="1" y="539674"/>
        <a:ext cx="1074353" cy="460437"/>
      </dsp:txXfrm>
    </dsp:sp>
    <dsp:sp modelId="{3075DCE9-3659-4337-9656-D50989C708ED}">
      <dsp:nvSpPr>
        <dsp:cNvPr id="0" name=""/>
        <dsp:cNvSpPr/>
      </dsp:nvSpPr>
      <dsp:spPr>
        <a:xfrm rot="5400000">
          <a:off x="4457969" y="-3379907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Department scopes project and clears it environmentally.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Department uses qualifications based selection (QBS) to select a Design-Builder to assist in preconstruction.</a:t>
          </a:r>
          <a:endParaRPr lang="en-US" sz="1900" kern="1200" dirty="0"/>
        </a:p>
      </dsp:txBody>
      <dsp:txXfrm rot="-5400000">
        <a:off x="1074353" y="52408"/>
        <a:ext cx="7716147" cy="900215"/>
      </dsp:txXfrm>
    </dsp:sp>
    <dsp:sp modelId="{77AC9ED0-CA5E-4EFF-8456-CE61CE67ED17}">
      <dsp:nvSpPr>
        <dsp:cNvPr id="0" name=""/>
        <dsp:cNvSpPr/>
      </dsp:nvSpPr>
      <dsp:spPr>
        <a:xfrm rot="5400000">
          <a:off x="-230218" y="1624858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Letting</a:t>
          </a:r>
          <a:endParaRPr lang="en-US" sz="1500" kern="1200" dirty="0"/>
        </a:p>
      </dsp:txBody>
      <dsp:txXfrm rot="-5400000">
        <a:off x="1" y="1931817"/>
        <a:ext cx="1074353" cy="460437"/>
      </dsp:txXfrm>
    </dsp:sp>
    <dsp:sp modelId="{FA73EB70-5358-4419-9513-3534467EDA63}">
      <dsp:nvSpPr>
        <dsp:cNvPr id="0" name=""/>
        <dsp:cNvSpPr/>
      </dsp:nvSpPr>
      <dsp:spPr>
        <a:xfrm rot="5400000">
          <a:off x="4457969" y="-1988977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Proposals submitted during QBS contain details on the project design and cost.  Selection of a Design-Builder is typically by best-value formula containing both technical and cost components. </a:t>
          </a:r>
          <a:endParaRPr lang="en-US" sz="1900" kern="1200" dirty="0"/>
        </a:p>
      </dsp:txBody>
      <dsp:txXfrm rot="-5400000">
        <a:off x="1074353" y="1443338"/>
        <a:ext cx="7716147" cy="900215"/>
      </dsp:txXfrm>
    </dsp:sp>
    <dsp:sp modelId="{13FE7709-A416-4186-9221-4D41779A6AC5}">
      <dsp:nvSpPr>
        <dsp:cNvPr id="0" name=""/>
        <dsp:cNvSpPr/>
      </dsp:nvSpPr>
      <dsp:spPr>
        <a:xfrm rot="5400000">
          <a:off x="-230218" y="3015788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</a:t>
          </a:r>
          <a:endParaRPr lang="en-US" sz="1500" kern="1200" dirty="0"/>
        </a:p>
      </dsp:txBody>
      <dsp:txXfrm rot="-5400000">
        <a:off x="1" y="3322747"/>
        <a:ext cx="1074353" cy="460437"/>
      </dsp:txXfrm>
    </dsp:sp>
    <dsp:sp modelId="{D993DB6B-505D-4C41-95AB-375F447A72B8}">
      <dsp:nvSpPr>
        <dsp:cNvPr id="0" name=""/>
        <dsp:cNvSpPr/>
      </dsp:nvSpPr>
      <dsp:spPr>
        <a:xfrm rot="5400000">
          <a:off x="4457969" y="-598046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Contractor develops final design.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Department verifies that final design meets Proposal requirements and commitments.</a:t>
          </a:r>
          <a:endParaRPr lang="en-US" sz="1900" kern="1200" dirty="0"/>
        </a:p>
      </dsp:txBody>
      <dsp:txXfrm rot="-5400000">
        <a:off x="1074353" y="2834269"/>
        <a:ext cx="7716147" cy="900215"/>
      </dsp:txXfrm>
    </dsp:sp>
    <dsp:sp modelId="{7F6E5A9B-355E-468B-AE4C-C2D5AD9E1562}">
      <dsp:nvSpPr>
        <dsp:cNvPr id="0" name=""/>
        <dsp:cNvSpPr/>
      </dsp:nvSpPr>
      <dsp:spPr>
        <a:xfrm rot="5400000">
          <a:off x="-230218" y="4406719"/>
          <a:ext cx="1534790" cy="1074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Construction</a:t>
          </a:r>
          <a:endParaRPr lang="en-US" sz="1500" kern="1200" dirty="0"/>
        </a:p>
      </dsp:txBody>
      <dsp:txXfrm rot="-5400000">
        <a:off x="1" y="4713678"/>
        <a:ext cx="1074353" cy="460437"/>
      </dsp:txXfrm>
    </dsp:sp>
    <dsp:sp modelId="{3446FB23-756D-4647-B8E3-C5AB3B1987DC}">
      <dsp:nvSpPr>
        <dsp:cNvPr id="0" name=""/>
        <dsp:cNvSpPr/>
      </dsp:nvSpPr>
      <dsp:spPr>
        <a:xfrm rot="5400000">
          <a:off x="4457969" y="792884"/>
          <a:ext cx="997613" cy="7764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Design-Builder constructs the project for the lump sum amount provided in Proposal.</a:t>
          </a:r>
          <a:endParaRPr lang="en-US" sz="1900" kern="1200" dirty="0"/>
        </a:p>
      </dsp:txBody>
      <dsp:txXfrm rot="-5400000">
        <a:off x="1074353" y="4225200"/>
        <a:ext cx="7716147" cy="900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8AF-FE29-47CB-A935-BF0C07D720FB}">
      <dsp:nvSpPr>
        <dsp:cNvPr id="0" name=""/>
        <dsp:cNvSpPr/>
      </dsp:nvSpPr>
      <dsp:spPr>
        <a:xfrm rot="2487967">
          <a:off x="2844874" y="3531737"/>
          <a:ext cx="775690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775690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1CD52-4969-415E-BE7D-4F7358206E9B}">
      <dsp:nvSpPr>
        <dsp:cNvPr id="0" name=""/>
        <dsp:cNvSpPr/>
      </dsp:nvSpPr>
      <dsp:spPr>
        <a:xfrm rot="25044">
          <a:off x="2942072" y="2523151"/>
          <a:ext cx="1188139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188139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3DCB6-2E92-4E6D-B73D-F668A074E844}">
      <dsp:nvSpPr>
        <dsp:cNvPr id="0" name=""/>
        <dsp:cNvSpPr/>
      </dsp:nvSpPr>
      <dsp:spPr>
        <a:xfrm rot="19104774">
          <a:off x="2828084" y="1446692"/>
          <a:ext cx="904604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904604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0D070-F804-4D11-A94F-A4E5E256B90E}">
      <dsp:nvSpPr>
        <dsp:cNvPr id="0" name=""/>
        <dsp:cNvSpPr/>
      </dsp:nvSpPr>
      <dsp:spPr>
        <a:xfrm>
          <a:off x="579061" y="1022731"/>
          <a:ext cx="3046870" cy="28621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3DD5E-4F95-4D3F-91CE-64EC3633C179}">
      <dsp:nvSpPr>
        <dsp:cNvPr id="0" name=""/>
        <dsp:cNvSpPr/>
      </dsp:nvSpPr>
      <dsp:spPr>
        <a:xfrm>
          <a:off x="3444781" y="26023"/>
          <a:ext cx="1379906" cy="137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Selection</a:t>
          </a:r>
          <a:endParaRPr lang="en-US" sz="1400" kern="1200" dirty="0"/>
        </a:p>
      </dsp:txBody>
      <dsp:txXfrm>
        <a:off x="3646864" y="228106"/>
        <a:ext cx="975740" cy="975740"/>
      </dsp:txXfrm>
    </dsp:sp>
    <dsp:sp modelId="{3C203CE1-5DDA-494A-BA0E-8805A1B061A4}">
      <dsp:nvSpPr>
        <dsp:cNvPr id="0" name=""/>
        <dsp:cNvSpPr/>
      </dsp:nvSpPr>
      <dsp:spPr>
        <a:xfrm>
          <a:off x="4962678" y="26023"/>
          <a:ext cx="2069859" cy="137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Price Proposal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Technical Proposal</a:t>
          </a:r>
          <a:endParaRPr lang="en-US" sz="2200" kern="1200" dirty="0"/>
        </a:p>
      </dsp:txBody>
      <dsp:txXfrm>
        <a:off x="4962678" y="26023"/>
        <a:ext cx="2069859" cy="1379906"/>
      </dsp:txXfrm>
    </dsp:sp>
    <dsp:sp modelId="{D33216C0-A338-46C5-9272-0C41481D8CD7}">
      <dsp:nvSpPr>
        <dsp:cNvPr id="0" name=""/>
        <dsp:cNvSpPr/>
      </dsp:nvSpPr>
      <dsp:spPr>
        <a:xfrm>
          <a:off x="4130178" y="1870018"/>
          <a:ext cx="1379906" cy="137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Funding</a:t>
          </a:r>
          <a:endParaRPr lang="en-US" sz="1400" kern="1200" dirty="0"/>
        </a:p>
      </dsp:txBody>
      <dsp:txXfrm>
        <a:off x="4332261" y="2072101"/>
        <a:ext cx="975740" cy="975740"/>
      </dsp:txXfrm>
    </dsp:sp>
    <dsp:sp modelId="{C4620954-59B5-4C07-9F6C-38D2EAD7A1DD}">
      <dsp:nvSpPr>
        <dsp:cNvPr id="0" name=""/>
        <dsp:cNvSpPr/>
      </dsp:nvSpPr>
      <dsp:spPr>
        <a:xfrm>
          <a:off x="5648075" y="1870018"/>
          <a:ext cx="2069859" cy="137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DB to a Budget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DB Finance</a:t>
          </a:r>
          <a:endParaRPr lang="en-US" sz="2200" kern="1200" dirty="0"/>
        </a:p>
      </dsp:txBody>
      <dsp:txXfrm>
        <a:off x="5648075" y="1870018"/>
        <a:ext cx="2069859" cy="1379906"/>
      </dsp:txXfrm>
    </dsp:sp>
    <dsp:sp modelId="{6C4CAE4B-9757-47D6-B627-1F9449741F11}">
      <dsp:nvSpPr>
        <dsp:cNvPr id="0" name=""/>
        <dsp:cNvSpPr/>
      </dsp:nvSpPr>
      <dsp:spPr>
        <a:xfrm>
          <a:off x="3352805" y="3581401"/>
          <a:ext cx="1371605" cy="1379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Complexities</a:t>
          </a:r>
          <a:endParaRPr lang="en-US" sz="1400" kern="1200" dirty="0"/>
        </a:p>
      </dsp:txBody>
      <dsp:txXfrm>
        <a:off x="3553672" y="3783481"/>
        <a:ext cx="969871" cy="975727"/>
      </dsp:txXfrm>
    </dsp:sp>
    <dsp:sp modelId="{BC937AC2-65F9-4377-8D76-BE8999760B8E}">
      <dsp:nvSpPr>
        <dsp:cNvPr id="0" name=""/>
        <dsp:cNvSpPr/>
      </dsp:nvSpPr>
      <dsp:spPr>
        <a:xfrm>
          <a:off x="5006526" y="3581401"/>
          <a:ext cx="2057408" cy="137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Mitigation strategies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ATCs</a:t>
          </a:r>
          <a:endParaRPr lang="en-US" sz="2200" kern="1200" dirty="0"/>
        </a:p>
      </dsp:txBody>
      <dsp:txXfrm>
        <a:off x="5006526" y="3581401"/>
        <a:ext cx="2057408" cy="1379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8AF-FE29-47CB-A935-BF0C07D720FB}">
      <dsp:nvSpPr>
        <dsp:cNvPr id="0" name=""/>
        <dsp:cNvSpPr/>
      </dsp:nvSpPr>
      <dsp:spPr>
        <a:xfrm rot="2496355">
          <a:off x="2694429" y="3571083"/>
          <a:ext cx="880750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880750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1CD52-4969-415E-BE7D-4F7358206E9B}">
      <dsp:nvSpPr>
        <dsp:cNvPr id="0" name=""/>
        <dsp:cNvSpPr/>
      </dsp:nvSpPr>
      <dsp:spPr>
        <a:xfrm rot="25044">
          <a:off x="2805507" y="2523151"/>
          <a:ext cx="1188139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188139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3DCB6-2E92-4E6D-B73D-F668A074E844}">
      <dsp:nvSpPr>
        <dsp:cNvPr id="0" name=""/>
        <dsp:cNvSpPr/>
      </dsp:nvSpPr>
      <dsp:spPr>
        <a:xfrm rot="19104774">
          <a:off x="2691519" y="1446692"/>
          <a:ext cx="904604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904604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0D070-F804-4D11-A94F-A4E5E256B90E}">
      <dsp:nvSpPr>
        <dsp:cNvPr id="0" name=""/>
        <dsp:cNvSpPr/>
      </dsp:nvSpPr>
      <dsp:spPr>
        <a:xfrm>
          <a:off x="715626" y="1447802"/>
          <a:ext cx="2500609" cy="2184403"/>
        </a:xfrm>
        <a:prstGeom prst="doubleWav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3DD5E-4F95-4D3F-91CE-64EC3633C179}">
      <dsp:nvSpPr>
        <dsp:cNvPr id="0" name=""/>
        <dsp:cNvSpPr/>
      </dsp:nvSpPr>
      <dsp:spPr>
        <a:xfrm>
          <a:off x="3308215" y="26023"/>
          <a:ext cx="1379906" cy="137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Control </a:t>
          </a:r>
          <a:endParaRPr lang="en-US" sz="1600" kern="1200" dirty="0"/>
        </a:p>
      </dsp:txBody>
      <dsp:txXfrm>
        <a:off x="3510298" y="228106"/>
        <a:ext cx="975740" cy="975740"/>
      </dsp:txXfrm>
    </dsp:sp>
    <dsp:sp modelId="{3C203CE1-5DDA-494A-BA0E-8805A1B061A4}">
      <dsp:nvSpPr>
        <dsp:cNvPr id="0" name=""/>
        <dsp:cNvSpPr/>
      </dsp:nvSpPr>
      <dsp:spPr>
        <a:xfrm>
          <a:off x="4826112" y="26023"/>
          <a:ext cx="2069859" cy="137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Flexibility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Drives Innovation</a:t>
          </a:r>
          <a:endParaRPr lang="en-US" sz="2200" kern="1200" dirty="0"/>
        </a:p>
      </dsp:txBody>
      <dsp:txXfrm>
        <a:off x="4826112" y="26023"/>
        <a:ext cx="2069859" cy="1379906"/>
      </dsp:txXfrm>
    </dsp:sp>
    <dsp:sp modelId="{D33216C0-A338-46C5-9272-0C41481D8CD7}">
      <dsp:nvSpPr>
        <dsp:cNvPr id="0" name=""/>
        <dsp:cNvSpPr/>
      </dsp:nvSpPr>
      <dsp:spPr>
        <a:xfrm>
          <a:off x="3993613" y="1870018"/>
          <a:ext cx="1379906" cy="137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Maximize Scope</a:t>
          </a:r>
          <a:endParaRPr lang="en-US" sz="1600" kern="1200" dirty="0"/>
        </a:p>
      </dsp:txBody>
      <dsp:txXfrm>
        <a:off x="4195696" y="2072101"/>
        <a:ext cx="975740" cy="975740"/>
      </dsp:txXfrm>
    </dsp:sp>
    <dsp:sp modelId="{C4620954-59B5-4C07-9F6C-38D2EAD7A1DD}">
      <dsp:nvSpPr>
        <dsp:cNvPr id="0" name=""/>
        <dsp:cNvSpPr/>
      </dsp:nvSpPr>
      <dsp:spPr>
        <a:xfrm>
          <a:off x="5511510" y="1870018"/>
          <a:ext cx="2069859" cy="137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Prioritize Design Elements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Design to Budget</a:t>
          </a:r>
          <a:endParaRPr lang="en-US" sz="2200" kern="1200" dirty="0"/>
        </a:p>
      </dsp:txBody>
      <dsp:txXfrm>
        <a:off x="5511510" y="1870018"/>
        <a:ext cx="2069859" cy="1379906"/>
      </dsp:txXfrm>
    </dsp:sp>
    <dsp:sp modelId="{6C4CAE4B-9757-47D6-B627-1F9449741F11}">
      <dsp:nvSpPr>
        <dsp:cNvPr id="0" name=""/>
        <dsp:cNvSpPr/>
      </dsp:nvSpPr>
      <dsp:spPr>
        <a:xfrm>
          <a:off x="3292437" y="3657598"/>
          <a:ext cx="1371605" cy="1379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Efficiencies</a:t>
          </a:r>
          <a:endParaRPr lang="en-US" sz="1600" kern="1200" dirty="0"/>
        </a:p>
      </dsp:txBody>
      <dsp:txXfrm>
        <a:off x="3493304" y="3859678"/>
        <a:ext cx="969871" cy="975727"/>
      </dsp:txXfrm>
    </dsp:sp>
    <dsp:sp modelId="{BC937AC2-65F9-4377-8D76-BE8999760B8E}">
      <dsp:nvSpPr>
        <dsp:cNvPr id="0" name=""/>
        <dsp:cNvSpPr/>
      </dsp:nvSpPr>
      <dsp:spPr>
        <a:xfrm>
          <a:off x="4946158" y="3657598"/>
          <a:ext cx="2057408" cy="137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Minimize </a:t>
          </a:r>
          <a:r>
            <a:rPr lang="en-US" sz="2200" kern="1200" dirty="0" smtClean="0"/>
            <a:t>design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Broaden design options</a:t>
          </a:r>
          <a:endParaRPr lang="en-US" sz="2200" kern="1200" dirty="0"/>
        </a:p>
      </dsp:txBody>
      <dsp:txXfrm>
        <a:off x="4946158" y="3657598"/>
        <a:ext cx="2057408" cy="1379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8AF-FE29-47CB-A935-BF0C07D720FB}">
      <dsp:nvSpPr>
        <dsp:cNvPr id="0" name=""/>
        <dsp:cNvSpPr/>
      </dsp:nvSpPr>
      <dsp:spPr>
        <a:xfrm rot="2499834">
          <a:off x="2712849" y="3507309"/>
          <a:ext cx="703257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703257" y="27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1CD52-4969-415E-BE7D-4F7358206E9B}">
      <dsp:nvSpPr>
        <dsp:cNvPr id="0" name=""/>
        <dsp:cNvSpPr/>
      </dsp:nvSpPr>
      <dsp:spPr>
        <a:xfrm rot="27509">
          <a:off x="2801774" y="2524319"/>
          <a:ext cx="1061945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061945" y="27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3DCB6-2E92-4E6D-B73D-F668A074E844}">
      <dsp:nvSpPr>
        <dsp:cNvPr id="0" name=""/>
        <dsp:cNvSpPr/>
      </dsp:nvSpPr>
      <dsp:spPr>
        <a:xfrm rot="19037172">
          <a:off x="2700075" y="1464258"/>
          <a:ext cx="766948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766948" y="27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0D070-F804-4D11-A94F-A4E5E256B90E}">
      <dsp:nvSpPr>
        <dsp:cNvPr id="0" name=""/>
        <dsp:cNvSpPr/>
      </dsp:nvSpPr>
      <dsp:spPr>
        <a:xfrm>
          <a:off x="609611" y="1347505"/>
          <a:ext cx="2667000" cy="2651669"/>
        </a:xfrm>
        <a:prstGeom prst="flowChartMultidocumen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3DD5E-4F95-4D3F-91CE-64EC3633C179}">
      <dsp:nvSpPr>
        <dsp:cNvPr id="0" name=""/>
        <dsp:cNvSpPr/>
      </dsp:nvSpPr>
      <dsp:spPr>
        <a:xfrm>
          <a:off x="3171042" y="2138"/>
          <a:ext cx="1464781" cy="146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Schedule</a:t>
          </a:r>
          <a:endParaRPr lang="en-US" sz="2100" kern="1200" dirty="0"/>
        </a:p>
      </dsp:txBody>
      <dsp:txXfrm>
        <a:off x="3385554" y="216650"/>
        <a:ext cx="1035757" cy="1035757"/>
      </dsp:txXfrm>
    </dsp:sp>
    <dsp:sp modelId="{3C203CE1-5DDA-494A-BA0E-8805A1B061A4}">
      <dsp:nvSpPr>
        <dsp:cNvPr id="0" name=""/>
        <dsp:cNvSpPr/>
      </dsp:nvSpPr>
      <dsp:spPr>
        <a:xfrm>
          <a:off x="4782301" y="2138"/>
          <a:ext cx="2197171" cy="1464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Overlap of construction and final design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Design Coordination</a:t>
          </a:r>
          <a:endParaRPr lang="en-US" sz="2200" kern="1200" dirty="0"/>
        </a:p>
      </dsp:txBody>
      <dsp:txXfrm>
        <a:off x="4782301" y="2138"/>
        <a:ext cx="2197171" cy="1464781"/>
      </dsp:txXfrm>
    </dsp:sp>
    <dsp:sp modelId="{D33216C0-A338-46C5-9272-0C41481D8CD7}">
      <dsp:nvSpPr>
        <dsp:cNvPr id="0" name=""/>
        <dsp:cNvSpPr/>
      </dsp:nvSpPr>
      <dsp:spPr>
        <a:xfrm>
          <a:off x="3863679" y="1829240"/>
          <a:ext cx="1464781" cy="146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Utilities</a:t>
          </a:r>
          <a:endParaRPr lang="en-US" sz="2100" kern="1200" dirty="0"/>
        </a:p>
      </dsp:txBody>
      <dsp:txXfrm>
        <a:off x="4078191" y="2043752"/>
        <a:ext cx="1035757" cy="1035757"/>
      </dsp:txXfrm>
    </dsp:sp>
    <dsp:sp modelId="{C4620954-59B5-4C07-9F6C-38D2EAD7A1DD}">
      <dsp:nvSpPr>
        <dsp:cNvPr id="0" name=""/>
        <dsp:cNvSpPr/>
      </dsp:nvSpPr>
      <dsp:spPr>
        <a:xfrm>
          <a:off x="5474938" y="1829240"/>
          <a:ext cx="2197171" cy="1464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DB Coordination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DB Relocation</a:t>
          </a:r>
          <a:endParaRPr lang="en-US" sz="2200" kern="1200" dirty="0"/>
        </a:p>
      </dsp:txBody>
      <dsp:txXfrm>
        <a:off x="5474938" y="1829240"/>
        <a:ext cx="2197171" cy="1464781"/>
      </dsp:txXfrm>
    </dsp:sp>
    <dsp:sp modelId="{6C4CAE4B-9757-47D6-B627-1F9449741F11}">
      <dsp:nvSpPr>
        <dsp:cNvPr id="0" name=""/>
        <dsp:cNvSpPr/>
      </dsp:nvSpPr>
      <dsp:spPr>
        <a:xfrm>
          <a:off x="3142132" y="3523025"/>
          <a:ext cx="1463038" cy="1463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Risks</a:t>
          </a:r>
          <a:endParaRPr lang="en-US" sz="2100" kern="1200" dirty="0"/>
        </a:p>
      </dsp:txBody>
      <dsp:txXfrm>
        <a:off x="3356389" y="3737282"/>
        <a:ext cx="1034524" cy="1034524"/>
      </dsp:txXfrm>
    </dsp:sp>
    <dsp:sp modelId="{BC937AC2-65F9-4377-8D76-BE8999760B8E}">
      <dsp:nvSpPr>
        <dsp:cNvPr id="0" name=""/>
        <dsp:cNvSpPr/>
      </dsp:nvSpPr>
      <dsp:spPr>
        <a:xfrm>
          <a:off x="4753827" y="3523025"/>
          <a:ext cx="2194557" cy="14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Allocate based on who can best manage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Cost sharing</a:t>
          </a:r>
          <a:endParaRPr lang="en-US" sz="2200" kern="1200" dirty="0"/>
        </a:p>
      </dsp:txBody>
      <dsp:txXfrm>
        <a:off x="4753827" y="3523025"/>
        <a:ext cx="2194557" cy="14630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B5D4F-1274-48DD-BE16-8861DF5C177D}">
      <dsp:nvSpPr>
        <dsp:cNvPr id="0" name=""/>
        <dsp:cNvSpPr/>
      </dsp:nvSpPr>
      <dsp:spPr>
        <a:xfrm rot="5400000">
          <a:off x="-213341" y="213924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Innovation</a:t>
          </a:r>
          <a:endParaRPr lang="en-US" sz="1700" kern="1200" dirty="0"/>
        </a:p>
      </dsp:txBody>
      <dsp:txXfrm rot="-5400000">
        <a:off x="1" y="498380"/>
        <a:ext cx="995593" cy="426682"/>
      </dsp:txXfrm>
    </dsp:sp>
    <dsp:sp modelId="{3075DCE9-3659-4337-9656-D50989C708ED}">
      <dsp:nvSpPr>
        <dsp:cNvPr id="0" name=""/>
        <dsp:cNvSpPr/>
      </dsp:nvSpPr>
      <dsp:spPr>
        <a:xfrm rot="5400000">
          <a:off x="4264656" y="-3267357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 projects where innovation is desired to address project complexities.  Design-Build is best for maximizing the use of innovations. </a:t>
          </a:r>
          <a:endParaRPr lang="en-US" sz="1800" kern="1200" dirty="0"/>
        </a:p>
      </dsp:txBody>
      <dsp:txXfrm rot="-5400000">
        <a:off x="995593" y="46835"/>
        <a:ext cx="7417477" cy="834221"/>
      </dsp:txXfrm>
    </dsp:sp>
    <dsp:sp modelId="{77AC9ED0-CA5E-4EFF-8456-CE61CE67ED17}">
      <dsp:nvSpPr>
        <dsp:cNvPr id="0" name=""/>
        <dsp:cNvSpPr/>
      </dsp:nvSpPr>
      <dsp:spPr>
        <a:xfrm rot="5400000">
          <a:off x="-213341" y="149241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Cost</a:t>
          </a:r>
          <a:endParaRPr lang="en-US" sz="1700" kern="1200" dirty="0"/>
        </a:p>
      </dsp:txBody>
      <dsp:txXfrm rot="-5400000">
        <a:off x="1" y="1776874"/>
        <a:ext cx="995593" cy="426682"/>
      </dsp:txXfrm>
    </dsp:sp>
    <dsp:sp modelId="{FA73EB70-5358-4419-9513-3534467EDA63}">
      <dsp:nvSpPr>
        <dsp:cNvPr id="0" name=""/>
        <dsp:cNvSpPr/>
      </dsp:nvSpPr>
      <dsp:spPr>
        <a:xfrm rot="5400000">
          <a:off x="4264656" y="-1989986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 projects that need cost certainty.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Cost certainty in </a:t>
          </a:r>
          <a:r>
            <a:rPr lang="en-US" sz="1800" kern="1200" dirty="0" smtClean="0"/>
            <a:t>Alternative Delivery </a:t>
          </a:r>
          <a:r>
            <a:rPr lang="en-US" sz="1800" kern="1200" dirty="0" smtClean="0"/>
            <a:t>could include substantial risk transfer so not going to necessarily be the cheapest option.  </a:t>
          </a:r>
          <a:endParaRPr lang="en-US" sz="1800" kern="1200" dirty="0"/>
        </a:p>
      </dsp:txBody>
      <dsp:txXfrm rot="-5400000">
        <a:off x="995593" y="1324206"/>
        <a:ext cx="7417477" cy="834221"/>
      </dsp:txXfrm>
    </dsp:sp>
    <dsp:sp modelId="{13FE7709-A416-4186-9221-4D41779A6AC5}">
      <dsp:nvSpPr>
        <dsp:cNvPr id="0" name=""/>
        <dsp:cNvSpPr/>
      </dsp:nvSpPr>
      <dsp:spPr>
        <a:xfrm rot="5400000">
          <a:off x="-213341" y="276978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Design</a:t>
          </a:r>
          <a:endParaRPr lang="en-US" sz="1700" kern="1200" dirty="0"/>
        </a:p>
      </dsp:txBody>
      <dsp:txXfrm rot="-5400000">
        <a:off x="1" y="3054244"/>
        <a:ext cx="995593" cy="426682"/>
      </dsp:txXfrm>
    </dsp:sp>
    <dsp:sp modelId="{D993DB6B-505D-4C41-95AB-375F447A72B8}">
      <dsp:nvSpPr>
        <dsp:cNvPr id="0" name=""/>
        <dsp:cNvSpPr/>
      </dsp:nvSpPr>
      <dsp:spPr>
        <a:xfrm rot="5400000">
          <a:off x="4264656" y="-712616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 projects that might be difficult to design in-house, especially projects with complicated design components that could introduce constructability concerns. </a:t>
          </a:r>
          <a:endParaRPr lang="en-US" sz="1800" kern="1200" dirty="0"/>
        </a:p>
      </dsp:txBody>
      <dsp:txXfrm rot="-5400000">
        <a:off x="995593" y="2601576"/>
        <a:ext cx="7417477" cy="834221"/>
      </dsp:txXfrm>
    </dsp:sp>
    <dsp:sp modelId="{7F6E5A9B-355E-468B-AE4C-C2D5AD9E1562}">
      <dsp:nvSpPr>
        <dsp:cNvPr id="0" name=""/>
        <dsp:cNvSpPr/>
      </dsp:nvSpPr>
      <dsp:spPr>
        <a:xfrm rot="5400000">
          <a:off x="-213341" y="404715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Schedule</a:t>
          </a:r>
          <a:endParaRPr lang="en-US" sz="1700" kern="1200" dirty="0"/>
        </a:p>
      </dsp:txBody>
      <dsp:txXfrm rot="-5400000">
        <a:off x="1" y="4331614"/>
        <a:ext cx="995593" cy="426682"/>
      </dsp:txXfrm>
    </dsp:sp>
    <dsp:sp modelId="{3446FB23-756D-4647-B8E3-C5AB3B1987DC}">
      <dsp:nvSpPr>
        <dsp:cNvPr id="0" name=""/>
        <dsp:cNvSpPr/>
      </dsp:nvSpPr>
      <dsp:spPr>
        <a:xfrm rot="5400000">
          <a:off x="4264656" y="564753"/>
          <a:ext cx="924479" cy="7462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 projects that have tight timelines for completion or where impacts on customers need to be minimized. </a:t>
          </a:r>
          <a:endParaRPr lang="en-US" sz="1800" kern="1200" dirty="0"/>
        </a:p>
      </dsp:txBody>
      <dsp:txXfrm rot="-5400000">
        <a:off x="995593" y="3878946"/>
        <a:ext cx="7417477" cy="834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AF0CF50E-27A9-41D4-8E36-6BB19C91993D}" type="datetime8">
              <a:rPr lang="en-US" smtClean="0"/>
              <a:t>8/12/2019 8:12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1DD2CAB7-A4A0-4CCD-B207-98FF5C52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28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911FA5DF-12FE-4BC4-B309-8B79C6216831}" type="datetime8">
              <a:rPr lang="en-US" smtClean="0"/>
              <a:t>8/12/2019 8:12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65588E16-D926-4D64-8D53-8EDABDFC4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34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5563" y="749300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31711">
              <a:defRPr/>
            </a:pPr>
            <a:fld id="{AB780AB4-D3D2-433A-B9E9-14B42C0D0188}" type="datetime8">
              <a:rPr lang="en-US">
                <a:solidFill>
                  <a:prstClr val="black"/>
                </a:solidFill>
                <a:latin typeface="Calibri"/>
              </a:rPr>
              <a:pPr defTabSz="931711">
                <a:defRPr/>
              </a:pPr>
              <a:t>8/12/2019 8:12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31711">
              <a:defRPr/>
            </a:pPr>
            <a:fld id="{443E0FDF-22C5-440D-8A9A-65EC009FC590}" type="slidenum">
              <a:rPr lang="en-US">
                <a:solidFill>
                  <a:prstClr val="black"/>
                </a:solidFill>
                <a:latin typeface="Calibri"/>
              </a:rPr>
              <a:pPr defTabSz="931711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AAPA 2019 Quality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201288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262636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4211630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297646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790389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0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237A4-520D-4BF8-9A1D-42EB465E9E4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F8493D-C89C-44C5-B98B-C450F8914E3C}" type="datetime8">
              <a:rPr lang="en-US" smtClean="0">
                <a:solidFill>
                  <a:prstClr val="black"/>
                </a:solidFill>
              </a:rPr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466725"/>
            <a:ext cx="5143500" cy="3857625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31659">
              <a:defRPr/>
            </a:pPr>
            <a:fld id="{443E0FDF-22C5-440D-8A9A-65EC009FC590}" type="slidenum">
              <a:rPr lang="en-US">
                <a:solidFill>
                  <a:prstClr val="black"/>
                </a:solidFill>
                <a:latin typeface="Calibri"/>
              </a:rPr>
              <a:pPr defTabSz="931659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AAPA 2019 Quality Conference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1665919E-67DA-4143-9D79-617B0273DFD9}" type="datetime8">
              <a:rPr lang="en-US" smtClean="0"/>
              <a:t>8/12/2019 8:12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466725"/>
            <a:ext cx="5143500" cy="3857625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31659">
              <a:defRPr/>
            </a:pPr>
            <a:fld id="{443E0FDF-22C5-440D-8A9A-65EC009FC590}" type="slidenum">
              <a:rPr lang="en-US">
                <a:solidFill>
                  <a:prstClr val="black"/>
                </a:solidFill>
                <a:latin typeface="Calibri"/>
              </a:rPr>
              <a:pPr defTabSz="931659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AAPA 2019 Quality Conference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1665919E-67DA-4143-9D79-617B0273DFD9}" type="datetime8">
              <a:rPr lang="en-US" smtClean="0"/>
              <a:t>8/12/2019 8:12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190349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7708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  <a:p>
            <a:pPr>
              <a:spcAft>
                <a:spcPts val="601"/>
              </a:spcAft>
            </a:pPr>
            <a:endParaRPr lang="en-US" sz="13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Aft>
                <a:spcPts val="601"/>
              </a:spcAft>
            </a:pPr>
            <a:endParaRPr lang="en-US" sz="13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Aft>
                <a:spcPts val="601"/>
              </a:spcAft>
            </a:pP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12311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112256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F04-4C5C-4453-9379-89F5482A357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C9812-1C5C-440E-AFD3-E4A01711FC9A}" type="datetime8">
              <a:rPr lang="en-US" smtClean="0">
                <a:solidFill>
                  <a:prstClr val="black"/>
                </a:solidFill>
              </a:rPr>
              <a:pPr/>
              <a:t>8/12/2019 8:12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878285" y="1847674"/>
            <a:ext cx="5902962" cy="4411396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3475" y="220663"/>
            <a:ext cx="2170113" cy="1627187"/>
          </a:xfrm>
        </p:spPr>
      </p:sp>
    </p:spTree>
    <p:extLst>
      <p:ext uri="{BB962C8B-B14F-4D97-AF65-F5344CB8AC3E}">
        <p14:creationId xmlns:p14="http://schemas.microsoft.com/office/powerpoint/2010/main" val="1020134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429-6A90-489F-AFFF-F85F6CF1BA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82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7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9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8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7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556" y="689322"/>
            <a:ext cx="8001001" cy="4941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254" y="1348331"/>
            <a:ext cx="6198023" cy="617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2B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7286" y="642661"/>
            <a:ext cx="422407" cy="99947"/>
          </a:xfrm>
          <a:prstGeom prst="rect">
            <a:avLst/>
          </a:prstGeom>
          <a:solidFill>
            <a:srgbClr val="739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3984A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44575" y="2297113"/>
            <a:ext cx="6923088" cy="30876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72238" y="275334"/>
            <a:ext cx="2168525" cy="168275"/>
          </a:xfrm>
          <a:prstGeom prst="rect">
            <a:avLst/>
          </a:prstGeom>
        </p:spPr>
        <p:txBody>
          <a:bodyPr vert="horz"/>
          <a:lstStyle>
            <a:lvl1pPr algn="r">
              <a:defRPr sz="105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050" dirty="0">
                <a:latin typeface="Arial"/>
                <a:cs typeface="Arial"/>
              </a:rPr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4" y="1399675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737556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813756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8995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-10160" y="-51708"/>
            <a:ext cx="5039360" cy="131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Benjamin Browning, P.E.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Alternative Delivery Director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43000" y="5410200"/>
            <a:ext cx="78486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TRC Transportation Conference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August 16</a:t>
            </a:r>
            <a:r>
              <a:rPr lang="en-US" sz="24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2019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Design-Build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Innovations during Letting – Customize to Project: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8173031"/>
              </p:ext>
            </p:extLst>
          </p:nvPr>
        </p:nvGraphicFramePr>
        <p:xfrm>
          <a:off x="838200" y="1447800"/>
          <a:ext cx="8077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18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0D070-F804-4D11-A94F-A4E5E25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E3DCB6-2E92-4E6D-B73D-F668A074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3DD5E-4F95-4D3F-91CE-64EC3633C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03CE1-5DDA-494A-BA0E-8805A1B0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1CD52-4969-415E-BE7D-4F7358206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216C0-A338-46C5-9272-0C41481D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20954-59B5-4C07-9F6C-38D2EAD7A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6C8AF-FE29-47CB-A935-BF0C07D7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CAE4B-9757-47D6-B627-1F944974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937AC2-65F9-4377-8D76-BE8999760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Design-Build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Innovations during Design: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6925085"/>
              </p:ext>
            </p:extLst>
          </p:nvPr>
        </p:nvGraphicFramePr>
        <p:xfrm>
          <a:off x="838200" y="1447800"/>
          <a:ext cx="8077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126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0D070-F804-4D11-A94F-A4E5E25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970D070-F804-4D11-A94F-A4E5E25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E3DCB6-2E92-4E6D-B73D-F668A074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DE3DCB6-2E92-4E6D-B73D-F668A074E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3DD5E-4F95-4D3F-91CE-64EC3633C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DA3DD5E-4F95-4D3F-91CE-64EC3633C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03CE1-5DDA-494A-BA0E-8805A1B0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C203CE1-5DDA-494A-BA0E-8805A1B06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1CD52-4969-415E-BE7D-4F7358206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A11CD52-4969-415E-BE7D-4F7358206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216C0-A338-46C5-9272-0C41481D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33216C0-A338-46C5-9272-0C41481D8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20954-59B5-4C07-9F6C-38D2EAD7A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4620954-59B5-4C07-9F6C-38D2EAD7A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6C8AF-FE29-47CB-A935-BF0C07D7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076C8AF-FE29-47CB-A935-BF0C07D72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CAE4B-9757-47D6-B627-1F944974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C4CAE4B-9757-47D6-B627-1F9449741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937AC2-65F9-4377-8D76-BE8999760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C937AC2-65F9-4377-8D76-BE8999760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Design-Build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Innovations during Design: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91475"/>
            <a:ext cx="7086600" cy="2560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73" y="4165902"/>
            <a:ext cx="871245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Design-Build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Innovations during Construction: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5723289"/>
              </p:ext>
            </p:extLst>
          </p:nvPr>
        </p:nvGraphicFramePr>
        <p:xfrm>
          <a:off x="838200" y="1447800"/>
          <a:ext cx="8077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74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0D070-F804-4D11-A94F-A4E5E256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970D070-F804-4D11-A94F-A4E5E256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E3DCB6-2E92-4E6D-B73D-F668A074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DE3DCB6-2E92-4E6D-B73D-F668A074E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3DD5E-4F95-4D3F-91CE-64EC3633C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DA3DD5E-4F95-4D3F-91CE-64EC3633C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03CE1-5DDA-494A-BA0E-8805A1B0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C203CE1-5DDA-494A-BA0E-8805A1B06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1CD52-4969-415E-BE7D-4F7358206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A11CD52-4969-415E-BE7D-4F7358206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216C0-A338-46C5-9272-0C41481D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33216C0-A338-46C5-9272-0C41481D8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20954-59B5-4C07-9F6C-38D2EAD7A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4620954-59B5-4C07-9F6C-38D2EAD7A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6C8AF-FE29-47CB-A935-BF0C07D7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076C8AF-FE29-47CB-A935-BF0C07D72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CAE4B-9757-47D6-B627-1F944974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C4CAE4B-9757-47D6-B627-1F9449741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937AC2-65F9-4377-8D76-BE8999760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C937AC2-65F9-4377-8D76-BE8999760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Alternative Delivery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should Alternative Delivery be used?: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38147785"/>
              </p:ext>
            </p:extLst>
          </p:nvPr>
        </p:nvGraphicFramePr>
        <p:xfrm>
          <a:off x="342900" y="1354431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4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HTD_PowerPoint_SlideTemplate_Photo_stateoutl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10430009_road with car2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300985"/>
            <a:ext cx="2286000" cy="1466851"/>
          </a:xfrm>
          <a:prstGeom prst="rect">
            <a:avLst/>
          </a:prstGeom>
        </p:spPr>
      </p:pic>
      <p:pic>
        <p:nvPicPr>
          <p:cNvPr id="12" name="Picture 11" descr="DSC_0014_construc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00984"/>
            <a:ext cx="2286000" cy="1466088"/>
          </a:xfrm>
          <a:prstGeom prst="rect">
            <a:avLst/>
          </a:prstGeom>
        </p:spPr>
      </p:pic>
      <p:pic>
        <p:nvPicPr>
          <p:cNvPr id="11" name="Picture 10" descr="DSC_0390_road with cars1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3307200"/>
            <a:ext cx="2286000" cy="1466851"/>
          </a:xfrm>
          <a:prstGeom prst="rect">
            <a:avLst/>
          </a:prstGeom>
        </p:spPr>
      </p:pic>
      <p:pic>
        <p:nvPicPr>
          <p:cNvPr id="10" name="Picture 9" descr="DSC_8232_construction1_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307200"/>
            <a:ext cx="2286000" cy="1466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788801"/>
            <a:ext cx="91440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  <a:ln w="101600">
            <a:solidFill>
              <a:srgbClr val="96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-15300" y="308611"/>
            <a:ext cx="9144000" cy="131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53" y="1969813"/>
            <a:ext cx="3365099" cy="1240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8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4" y="1143000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-9529" y="3143837"/>
            <a:ext cx="9144004" cy="194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76200" dist="1270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Innovation in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247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TD_PowerPoint_SlideTemplate_Photo_bluehighw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4" y="1143000"/>
            <a:ext cx="4800831" cy="1789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14300">
            <a:solidFill>
              <a:srgbClr val="204D8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-9529" y="3143837"/>
            <a:ext cx="9144004" cy="194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76200" dist="1270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Alternative Delivery</a:t>
            </a:r>
          </a:p>
        </p:txBody>
      </p:sp>
    </p:spTree>
    <p:extLst>
      <p:ext uri="{BB962C8B-B14F-4D97-AF65-F5344CB8AC3E}">
        <p14:creationId xmlns:p14="http://schemas.microsoft.com/office/powerpoint/2010/main" val="26484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Alternative Delivery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Alternative Delivery?: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72387189"/>
              </p:ext>
            </p:extLst>
          </p:nvPr>
        </p:nvGraphicFramePr>
        <p:xfrm>
          <a:off x="342900" y="1354431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448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     Construction Manager/General Contractor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24537696"/>
              </p:ext>
            </p:extLst>
          </p:nvPr>
        </p:nvGraphicFramePr>
        <p:xfrm>
          <a:off x="152400" y="9144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1447800" y="2362200"/>
            <a:ext cx="7005043" cy="830997"/>
          </a:xfrm>
          <a:prstGeom prst="rect">
            <a:avLst/>
          </a:prstGeom>
          <a:noFill/>
          <a:ln w="41275" cap="rnd">
            <a:solidFill>
              <a:srgbClr val="FF0000"/>
            </a:solidFill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 Opportunity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41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88214"/>
            <a:ext cx="8115019" cy="264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defTabSz="914377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32" indent="-285744" defTabSz="914377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2971" indent="-228594" defTabSz="914377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600160" indent="-228594" defTabSz="914377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2057349" indent="-228594" defTabSz="914377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 marL="2514537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4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Location: Highway 10 from I-430 </a:t>
            </a:r>
            <a:r>
              <a:rPr lang="en-US" dirty="0" smtClean="0"/>
              <a:t>interchange to the west</a:t>
            </a:r>
            <a:r>
              <a:rPr lang="en-US" dirty="0"/>
              <a:t>.</a:t>
            </a:r>
          </a:p>
          <a:p>
            <a:r>
              <a:rPr lang="en-US" dirty="0" smtClean="0"/>
              <a:t>Budget</a:t>
            </a:r>
            <a:r>
              <a:rPr lang="en-US" dirty="0"/>
              <a:t>: Less than $70 million</a:t>
            </a:r>
          </a:p>
          <a:p>
            <a:r>
              <a:rPr lang="en-US" dirty="0" smtClean="0"/>
              <a:t>Scope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Widening of approximately 1-mile of a major urban arterial.</a:t>
            </a:r>
          </a:p>
          <a:p>
            <a:pPr lvl="1"/>
            <a:r>
              <a:rPr lang="en-US" sz="1800" dirty="0"/>
              <a:t>Improving the interchange with I-430.</a:t>
            </a:r>
          </a:p>
          <a:p>
            <a:pPr lvl="1"/>
            <a:r>
              <a:rPr lang="en-US" sz="1800" dirty="0"/>
              <a:t>Constructing a grade separated interchange with a major city street.</a:t>
            </a:r>
          </a:p>
          <a:p>
            <a:pPr lvl="1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67200"/>
            <a:ext cx="8915400" cy="2478890"/>
          </a:xfrm>
          <a:prstGeom prst="rect">
            <a:avLst/>
          </a:prstGeom>
          <a:ln w="41275"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pic>
        <p:nvPicPr>
          <p:cNvPr id="9" name="Content Placeholder 3" descr="AHTD_PowerPoint_SlideTemplate_textpages_foot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" y="59922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     Construction Manager/General Contractor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24" y="770627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Innovations during Design:</a:t>
            </a:r>
            <a:endParaRPr lang="en-US" sz="2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64894933"/>
              </p:ext>
            </p:extLst>
          </p:nvPr>
        </p:nvGraphicFramePr>
        <p:xfrm>
          <a:off x="342900" y="1354431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" y="59922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     Construction Manager/General Contractor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73124" y="2107542"/>
            <a:ext cx="6813479" cy="25406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" y="131564"/>
            <a:ext cx="914399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Design-Build</a:t>
            </a:r>
            <a:endParaRPr lang="en-US" sz="3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691"/>
            <a:ext cx="838200" cy="32575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88503926"/>
              </p:ext>
            </p:extLst>
          </p:nvPr>
        </p:nvGraphicFramePr>
        <p:xfrm>
          <a:off x="152400" y="9144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1619185" y="2406039"/>
            <a:ext cx="7005043" cy="830997"/>
          </a:xfrm>
          <a:prstGeom prst="rect">
            <a:avLst/>
          </a:prstGeom>
          <a:noFill/>
          <a:ln w="41275" cap="rnd">
            <a:solidFill>
              <a:srgbClr val="FF0000"/>
            </a:solidFill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 Opportunity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3742" y="3800875"/>
            <a:ext cx="7005043" cy="830997"/>
          </a:xfrm>
          <a:prstGeom prst="rect">
            <a:avLst/>
          </a:prstGeom>
          <a:noFill/>
          <a:ln w="41275" cap="rnd">
            <a:solidFill>
              <a:srgbClr val="FF0000"/>
            </a:solidFill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 Opportunity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3742" y="5195711"/>
            <a:ext cx="7005043" cy="830997"/>
          </a:xfrm>
          <a:prstGeom prst="rect">
            <a:avLst/>
          </a:prstGeom>
          <a:noFill/>
          <a:ln w="41275" cap="rnd">
            <a:solidFill>
              <a:srgbClr val="FF0000"/>
            </a:solidFill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 Opportunity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93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graphicEl>
                                              <a:dgm id="{6F8B5D4F-1274-48DD-BE16-8861DF5C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3075DCE9-3659-4337-9656-D50989C7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77AC9ED0-CA5E-4EFF-8456-CE61CE67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FA73EB70-5358-4419-9513-3534467ED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13FE7709-A416-4186-9221-4D41779A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D993DB6B-505D-4C41-95AB-375F447A7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7F6E5A9B-355E-468B-AE4C-C2D5AD9E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3446FB23-756D-4647-B8E3-C5AB3B19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0345" y="5368706"/>
            <a:ext cx="1702051" cy="1126169"/>
          </a:xfrm>
          <a:prstGeom prst="rect">
            <a:avLst/>
          </a:prstGeom>
          <a:solidFill>
            <a:srgbClr val="E7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01624" y="275334"/>
            <a:ext cx="2439139" cy="189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I-30 Corridor Project 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423" y="159442"/>
            <a:ext cx="4158061" cy="64260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6"/>
          <p:cNvSpPr>
            <a:spLocks noGrp="1"/>
          </p:cNvSpPr>
          <p:nvPr>
            <p:ph type="ctrTitle"/>
          </p:nvPr>
        </p:nvSpPr>
        <p:spPr>
          <a:xfrm>
            <a:off x="430556" y="689322"/>
            <a:ext cx="8001001" cy="494145"/>
          </a:xfrm>
        </p:spPr>
        <p:txBody>
          <a:bodyPr/>
          <a:lstStyle/>
          <a:p>
            <a:r>
              <a:rPr lang="en-US" dirty="0"/>
              <a:t>I-30 Project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30556" y="1423821"/>
            <a:ext cx="4556622" cy="53572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7.3-mile Interstate project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Convergence of six major interstates/highways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Major River Crossing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Two UPRR Yard crossings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Highest traffic volume in the State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Complex merging and weaving throughout corridor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Interactions with the business districts of two municipalities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Budget larger than the Department’s annual construction program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623" y="553074"/>
            <a:ext cx="18288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58200</TotalTime>
  <Words>762</Words>
  <Application>Microsoft Office PowerPoint</Application>
  <PresentationFormat>On-screen Show (4:3)</PresentationFormat>
  <Paragraphs>153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I-30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Sides, Krista</dc:creator>
  <cp:lastModifiedBy>Browning, Benjamin</cp:lastModifiedBy>
  <cp:revision>390</cp:revision>
  <cp:lastPrinted>2018-02-23T16:24:12Z</cp:lastPrinted>
  <dcterms:created xsi:type="dcterms:W3CDTF">2006-08-16T00:00:00Z</dcterms:created>
  <dcterms:modified xsi:type="dcterms:W3CDTF">2019-08-12T13:52:14Z</dcterms:modified>
</cp:coreProperties>
</file>